
<file path=[Content_Types].xml><?xml version="1.0" encoding="utf-8"?>
<Types xmlns="http://schemas.openxmlformats.org/package/2006/content-types">
  <Default Extension="bin" ContentType="application/vnd.openxmlformats-officedocument.oleObject"/>
  <Default Extension="png" ContentType="image/png"/>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heme/theme3.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2" r:id="rId2"/>
  </p:sldMasterIdLst>
  <p:notesMasterIdLst>
    <p:notesMasterId r:id="rId30"/>
  </p:notesMasterIdLst>
  <p:sldIdLst>
    <p:sldId id="257" r:id="rId3"/>
    <p:sldId id="284" r:id="rId4"/>
    <p:sldId id="261" r:id="rId5"/>
    <p:sldId id="285" r:id="rId6"/>
    <p:sldId id="286" r:id="rId7"/>
    <p:sldId id="287" r:id="rId8"/>
    <p:sldId id="262" r:id="rId9"/>
    <p:sldId id="263" r:id="rId10"/>
    <p:sldId id="264" r:id="rId11"/>
    <p:sldId id="265" r:id="rId12"/>
    <p:sldId id="266" r:id="rId13"/>
    <p:sldId id="288" r:id="rId14"/>
    <p:sldId id="268" r:id="rId15"/>
    <p:sldId id="289" r:id="rId16"/>
    <p:sldId id="273" r:id="rId17"/>
    <p:sldId id="296" r:id="rId18"/>
    <p:sldId id="297" r:id="rId19"/>
    <p:sldId id="290" r:id="rId20"/>
    <p:sldId id="291" r:id="rId21"/>
    <p:sldId id="292" r:id="rId22"/>
    <p:sldId id="293" r:id="rId23"/>
    <p:sldId id="269" r:id="rId24"/>
    <p:sldId id="270" r:id="rId25"/>
    <p:sldId id="271" r:id="rId26"/>
    <p:sldId id="272" r:id="rId27"/>
    <p:sldId id="298" r:id="rId28"/>
    <p:sldId id="294"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80" autoAdjust="0"/>
    <p:restoredTop sz="94660"/>
  </p:normalViewPr>
  <p:slideViewPr>
    <p:cSldViewPr snapToGrid="0">
      <p:cViewPr varScale="1">
        <p:scale>
          <a:sx n="87" d="100"/>
          <a:sy n="87" d="100"/>
        </p:scale>
        <p:origin x="437"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notesMaster" Target="notesMasters/notesMaster1.xml"/><Relationship Id="rId35" Type="http://schemas.microsoft.com/office/2016/11/relationships/changesInfo" Target="changesInfos/changesInfo1.xml"/><Relationship Id="rId8" Type="http://schemas.openxmlformats.org/officeDocument/2006/relationships/slide" Target="slides/slide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ndeep Reddy Hanumaihgari" userId="86a9f56c-2e65-4a80-9d64-63b9c07412a6" providerId="ADAL" clId="{20FD08B1-243C-48E1-85A0-95687F3BA326}"/>
  </pc:docChgLst>
  <pc:docChgLst>
    <pc:chgData name="Sandeep Reddy Hanumaihgari" userId="86a9f56c-2e65-4a80-9d64-63b9c07412a6" providerId="ADAL" clId="{71B50FF3-AB2A-448E-9D5A-19D618C94357}"/>
  </pc:docChgLst>
  <pc:docChgLst>
    <pc:chgData name="Sandeep Reddy Hanumaihgari" userId="86a9f56c-2e65-4a80-9d64-63b9c07412a6" providerId="ADAL" clId="{54F269E5-2548-4ED4-9DA4-33B941D6D178}"/>
    <pc:docChg chg="addSld delSld modSld">
      <pc:chgData name="Sandeep Reddy Hanumaihgari" userId="86a9f56c-2e65-4a80-9d64-63b9c07412a6" providerId="ADAL" clId="{54F269E5-2548-4ED4-9DA4-33B941D6D178}" dt="2018-05-05T22:29:55.718" v="148" actId="20577"/>
      <pc:docMkLst>
        <pc:docMk/>
      </pc:docMkLst>
      <pc:sldChg chg="modSp">
        <pc:chgData name="Sandeep Reddy Hanumaihgari" userId="86a9f56c-2e65-4a80-9d64-63b9c07412a6" providerId="ADAL" clId="{54F269E5-2548-4ED4-9DA4-33B941D6D178}" dt="2018-05-05T22:29:55.718" v="148" actId="20577"/>
        <pc:sldMkLst>
          <pc:docMk/>
          <pc:sldMk cId="147571053" sldId="257"/>
        </pc:sldMkLst>
        <pc:spChg chg="mod">
          <ac:chgData name="Sandeep Reddy Hanumaihgari" userId="86a9f56c-2e65-4a80-9d64-63b9c07412a6" providerId="ADAL" clId="{54F269E5-2548-4ED4-9DA4-33B941D6D178}" dt="2018-05-05T22:29:55.718" v="148" actId="20577"/>
          <ac:spMkLst>
            <pc:docMk/>
            <pc:sldMk cId="147571053" sldId="257"/>
            <ac:spMk id="2" creationId="{00000000-0000-0000-0000-000000000000}"/>
          </ac:spMkLst>
        </pc:spChg>
      </pc:sldChg>
      <pc:sldChg chg="modSp">
        <pc:chgData name="Sandeep Reddy Hanumaihgari" userId="86a9f56c-2e65-4a80-9d64-63b9c07412a6" providerId="ADAL" clId="{54F269E5-2548-4ED4-9DA4-33B941D6D178}" dt="2018-05-05T15:36:07.430" v="112" actId="1076"/>
        <pc:sldMkLst>
          <pc:docMk/>
          <pc:sldMk cId="2363184650" sldId="287"/>
        </pc:sldMkLst>
        <pc:picChg chg="mod">
          <ac:chgData name="Sandeep Reddy Hanumaihgari" userId="86a9f56c-2e65-4a80-9d64-63b9c07412a6" providerId="ADAL" clId="{54F269E5-2548-4ED4-9DA4-33B941D6D178}" dt="2018-05-05T15:36:07.430" v="112" actId="1076"/>
          <ac:picMkLst>
            <pc:docMk/>
            <pc:sldMk cId="2363184650" sldId="287"/>
            <ac:picMk id="4" creationId="{A0CCF43B-D6FF-4935-BE66-A58B33F065F7}"/>
          </ac:picMkLst>
        </pc:picChg>
      </pc:sldChg>
      <pc:sldChg chg="addSp modSp">
        <pc:chgData name="Sandeep Reddy Hanumaihgari" userId="86a9f56c-2e65-4a80-9d64-63b9c07412a6" providerId="ADAL" clId="{54F269E5-2548-4ED4-9DA4-33B941D6D178}" dt="2018-05-05T15:38:46.039" v="136" actId="1076"/>
        <pc:sldMkLst>
          <pc:docMk/>
          <pc:sldMk cId="1819900272" sldId="292"/>
        </pc:sldMkLst>
        <pc:spChg chg="mod">
          <ac:chgData name="Sandeep Reddy Hanumaihgari" userId="86a9f56c-2e65-4a80-9d64-63b9c07412a6" providerId="ADAL" clId="{54F269E5-2548-4ED4-9DA4-33B941D6D178}" dt="2018-05-05T15:38:38.957" v="134" actId="6549"/>
          <ac:spMkLst>
            <pc:docMk/>
            <pc:sldMk cId="1819900272" sldId="292"/>
            <ac:spMk id="3" creationId="{12B6D32F-C7E8-44E6-A8A3-9585401683F7}"/>
          </ac:spMkLst>
        </pc:spChg>
        <pc:picChg chg="mod">
          <ac:chgData name="Sandeep Reddy Hanumaihgari" userId="86a9f56c-2e65-4a80-9d64-63b9c07412a6" providerId="ADAL" clId="{54F269E5-2548-4ED4-9DA4-33B941D6D178}" dt="2018-05-05T15:38:46.039" v="136" actId="1076"/>
          <ac:picMkLst>
            <pc:docMk/>
            <pc:sldMk cId="1819900272" sldId="292"/>
            <ac:picMk id="4" creationId="{4D0987D0-5D7F-4329-856E-28FBB6FA5E56}"/>
          </ac:picMkLst>
        </pc:picChg>
        <pc:picChg chg="add mod">
          <ac:chgData name="Sandeep Reddy Hanumaihgari" userId="86a9f56c-2e65-4a80-9d64-63b9c07412a6" providerId="ADAL" clId="{54F269E5-2548-4ED4-9DA4-33B941D6D178}" dt="2018-05-05T15:38:43.621" v="135" actId="1076"/>
          <ac:picMkLst>
            <pc:docMk/>
            <pc:sldMk cId="1819900272" sldId="292"/>
            <ac:picMk id="5" creationId="{4DD5B281-44C5-453C-AED8-C360990C8C91}"/>
          </ac:picMkLst>
        </pc:picChg>
      </pc:sldChg>
      <pc:sldChg chg="modSp add">
        <pc:chgData name="Sandeep Reddy Hanumaihgari" userId="86a9f56c-2e65-4a80-9d64-63b9c07412a6" providerId="ADAL" clId="{54F269E5-2548-4ED4-9DA4-33B941D6D178}" dt="2018-05-05T14:38:37.926" v="44" actId="113"/>
        <pc:sldMkLst>
          <pc:docMk/>
          <pc:sldMk cId="1641437162" sldId="294"/>
        </pc:sldMkLst>
        <pc:spChg chg="mod">
          <ac:chgData name="Sandeep Reddy Hanumaihgari" userId="86a9f56c-2e65-4a80-9d64-63b9c07412a6" providerId="ADAL" clId="{54F269E5-2548-4ED4-9DA4-33B941D6D178}" dt="2018-05-05T14:36:18.021" v="4" actId="113"/>
          <ac:spMkLst>
            <pc:docMk/>
            <pc:sldMk cId="1641437162" sldId="294"/>
            <ac:spMk id="2" creationId="{2DBB6525-F21B-457E-932A-80057753ADA4}"/>
          </ac:spMkLst>
        </pc:spChg>
        <pc:spChg chg="mod">
          <ac:chgData name="Sandeep Reddy Hanumaihgari" userId="86a9f56c-2e65-4a80-9d64-63b9c07412a6" providerId="ADAL" clId="{54F269E5-2548-4ED4-9DA4-33B941D6D178}" dt="2018-05-05T14:38:37.926" v="44" actId="113"/>
          <ac:spMkLst>
            <pc:docMk/>
            <pc:sldMk cId="1641437162" sldId="294"/>
            <ac:spMk id="3" creationId="{63611AA2-75AA-41AA-9C7B-4D78270EBEA2}"/>
          </ac:spMkLst>
        </pc:spChg>
      </pc:sldChg>
      <pc:sldChg chg="addSp delSp modSp add del">
        <pc:chgData name="Sandeep Reddy Hanumaihgari" userId="86a9f56c-2e65-4a80-9d64-63b9c07412a6" providerId="ADAL" clId="{54F269E5-2548-4ED4-9DA4-33B941D6D178}" dt="2018-05-05T15:35:47.160" v="111" actId="2696"/>
        <pc:sldMkLst>
          <pc:docMk/>
          <pc:sldMk cId="2145680887" sldId="295"/>
        </pc:sldMkLst>
        <pc:spChg chg="mod">
          <ac:chgData name="Sandeep Reddy Hanumaihgari" userId="86a9f56c-2e65-4a80-9d64-63b9c07412a6" providerId="ADAL" clId="{54F269E5-2548-4ED4-9DA4-33B941D6D178}" dt="2018-05-05T14:54:39.183" v="54" actId="20577"/>
          <ac:spMkLst>
            <pc:docMk/>
            <pc:sldMk cId="2145680887" sldId="295"/>
            <ac:spMk id="2" creationId="{99E5A1CF-4B95-44D9-A3DE-E3DDF952F47C}"/>
          </ac:spMkLst>
        </pc:spChg>
        <pc:spChg chg="del">
          <ac:chgData name="Sandeep Reddy Hanumaihgari" userId="86a9f56c-2e65-4a80-9d64-63b9c07412a6" providerId="ADAL" clId="{54F269E5-2548-4ED4-9DA4-33B941D6D178}" dt="2018-05-05T14:54:25.479" v="46" actId="20577"/>
          <ac:spMkLst>
            <pc:docMk/>
            <pc:sldMk cId="2145680887" sldId="295"/>
            <ac:spMk id="3" creationId="{7920C1AA-A9B2-48BB-9465-7B4E4F645728}"/>
          </ac:spMkLst>
        </pc:spChg>
        <pc:picChg chg="add mod">
          <ac:chgData name="Sandeep Reddy Hanumaihgari" userId="86a9f56c-2e65-4a80-9d64-63b9c07412a6" providerId="ADAL" clId="{54F269E5-2548-4ED4-9DA4-33B941D6D178}" dt="2018-05-05T14:54:28.972" v="47" actId="1076"/>
          <ac:picMkLst>
            <pc:docMk/>
            <pc:sldMk cId="2145680887" sldId="295"/>
            <ac:picMk id="4" creationId="{9C2A7655-308B-4446-824E-92B17939328C}"/>
          </ac:picMkLst>
        </pc:picChg>
      </pc:sldChg>
      <pc:sldChg chg="addSp delSp modSp add">
        <pc:chgData name="Sandeep Reddy Hanumaihgari" userId="86a9f56c-2e65-4a80-9d64-63b9c07412a6" providerId="ADAL" clId="{54F269E5-2548-4ED4-9DA4-33B941D6D178}" dt="2018-05-05T15:32:39.146" v="82" actId="1076"/>
        <pc:sldMkLst>
          <pc:docMk/>
          <pc:sldMk cId="1944906810" sldId="296"/>
        </pc:sldMkLst>
        <pc:spChg chg="mod">
          <ac:chgData name="Sandeep Reddy Hanumaihgari" userId="86a9f56c-2e65-4a80-9d64-63b9c07412a6" providerId="ADAL" clId="{54F269E5-2548-4ED4-9DA4-33B941D6D178}" dt="2018-05-05T15:28:16.501" v="58" actId="1076"/>
          <ac:spMkLst>
            <pc:docMk/>
            <pc:sldMk cId="1944906810" sldId="296"/>
            <ac:spMk id="2" creationId="{6EDFC53D-FC17-4778-A55F-197EBF3A3268}"/>
          </ac:spMkLst>
        </pc:spChg>
        <pc:spChg chg="mod">
          <ac:chgData name="Sandeep Reddy Hanumaihgari" userId="86a9f56c-2e65-4a80-9d64-63b9c07412a6" providerId="ADAL" clId="{54F269E5-2548-4ED4-9DA4-33B941D6D178}" dt="2018-05-05T15:29:08.647" v="72" actId="20577"/>
          <ac:spMkLst>
            <pc:docMk/>
            <pc:sldMk cId="1944906810" sldId="296"/>
            <ac:spMk id="3" creationId="{D9C0839E-1628-4083-A6B0-D6156BC9E2A6}"/>
          </ac:spMkLst>
        </pc:spChg>
        <pc:picChg chg="add mod">
          <ac:chgData name="Sandeep Reddy Hanumaihgari" userId="86a9f56c-2e65-4a80-9d64-63b9c07412a6" providerId="ADAL" clId="{54F269E5-2548-4ED4-9DA4-33B941D6D178}" dt="2018-05-05T15:29:49.904" v="75" actId="1076"/>
          <ac:picMkLst>
            <pc:docMk/>
            <pc:sldMk cId="1944906810" sldId="296"/>
            <ac:picMk id="4" creationId="{DBCB0DC8-C6B2-4FFF-9208-E372301E8D37}"/>
          </ac:picMkLst>
        </pc:picChg>
        <pc:picChg chg="add mod">
          <ac:chgData name="Sandeep Reddy Hanumaihgari" userId="86a9f56c-2e65-4a80-9d64-63b9c07412a6" providerId="ADAL" clId="{54F269E5-2548-4ED4-9DA4-33B941D6D178}" dt="2018-05-05T15:32:01.286" v="78" actId="1076"/>
          <ac:picMkLst>
            <pc:docMk/>
            <pc:sldMk cId="1944906810" sldId="296"/>
            <ac:picMk id="5" creationId="{E2EF4AFD-11DA-499C-A3E6-E87BD980A89F}"/>
          </ac:picMkLst>
        </pc:picChg>
        <pc:picChg chg="add del mod">
          <ac:chgData name="Sandeep Reddy Hanumaihgari" userId="86a9f56c-2e65-4a80-9d64-63b9c07412a6" providerId="ADAL" clId="{54F269E5-2548-4ED4-9DA4-33B941D6D178}" dt="2018-05-05T15:32:39.146" v="82" actId="1076"/>
          <ac:picMkLst>
            <pc:docMk/>
            <pc:sldMk cId="1944906810" sldId="296"/>
            <ac:picMk id="6" creationId="{08A1B1E1-16C5-4FC6-AFE2-CCB073B5A46D}"/>
          </ac:picMkLst>
        </pc:picChg>
      </pc:sldChg>
      <pc:sldChg chg="addSp delSp modSp add">
        <pc:chgData name="Sandeep Reddy Hanumaihgari" userId="86a9f56c-2e65-4a80-9d64-63b9c07412a6" providerId="ADAL" clId="{54F269E5-2548-4ED4-9DA4-33B941D6D178}" dt="2018-05-05T15:33:58.215" v="110" actId="20577"/>
        <pc:sldMkLst>
          <pc:docMk/>
          <pc:sldMk cId="1479072063" sldId="297"/>
        </pc:sldMkLst>
        <pc:spChg chg="mod">
          <ac:chgData name="Sandeep Reddy Hanumaihgari" userId="86a9f56c-2e65-4a80-9d64-63b9c07412a6" providerId="ADAL" clId="{54F269E5-2548-4ED4-9DA4-33B941D6D178}" dt="2018-05-05T15:33:58.215" v="110" actId="20577"/>
          <ac:spMkLst>
            <pc:docMk/>
            <pc:sldMk cId="1479072063" sldId="297"/>
            <ac:spMk id="2" creationId="{EC78E343-0460-44F3-8417-3E51600D89C4}"/>
          </ac:spMkLst>
        </pc:spChg>
        <pc:spChg chg="del">
          <ac:chgData name="Sandeep Reddy Hanumaihgari" userId="86a9f56c-2e65-4a80-9d64-63b9c07412a6" providerId="ADAL" clId="{54F269E5-2548-4ED4-9DA4-33B941D6D178}" dt="2018-05-05T15:32:40.846" v="83" actId="20577"/>
          <ac:spMkLst>
            <pc:docMk/>
            <pc:sldMk cId="1479072063" sldId="297"/>
            <ac:spMk id="3" creationId="{3AE15774-6A34-4821-A177-E07E9B07B9F9}"/>
          </ac:spMkLst>
        </pc:spChg>
        <pc:picChg chg="add mod">
          <ac:chgData name="Sandeep Reddy Hanumaihgari" userId="86a9f56c-2e65-4a80-9d64-63b9c07412a6" providerId="ADAL" clId="{54F269E5-2548-4ED4-9DA4-33B941D6D178}" dt="2018-05-05T15:33:40.805" v="97" actId="1076"/>
          <ac:picMkLst>
            <pc:docMk/>
            <pc:sldMk cId="1479072063" sldId="297"/>
            <ac:picMk id="4" creationId="{4722DFB4-A6EC-4953-B1C8-4BC0F971D1F3}"/>
          </ac:picMkLst>
        </pc:picChg>
        <pc:picChg chg="add mod">
          <ac:chgData name="Sandeep Reddy Hanumaihgari" userId="86a9f56c-2e65-4a80-9d64-63b9c07412a6" providerId="ADAL" clId="{54F269E5-2548-4ED4-9DA4-33B941D6D178}" dt="2018-05-05T15:33:43.223" v="98" actId="1076"/>
          <ac:picMkLst>
            <pc:docMk/>
            <pc:sldMk cId="1479072063" sldId="297"/>
            <ac:picMk id="5" creationId="{E5EB60A9-FFF9-469A-9306-B0C200E7EC15}"/>
          </ac:picMkLst>
        </pc:picChg>
      </pc:sldChg>
    </pc:docChg>
  </pc:docChgLst>
</pc:chgInfo>
</file>

<file path=ppt/drawings/_rels/vmlDrawing1.vml.rels><?xml version="1.0" encoding="UTF-8" standalone="yes"?>
<Relationships xmlns="http://schemas.openxmlformats.org/package/2006/relationships"><Relationship Id="rId1" Type="http://schemas.openxmlformats.org/officeDocument/2006/relationships/image" Target="../media/image2.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379A268-BC20-4C4B-AD49-13C7E7892CCC}" type="datetimeFigureOut">
              <a:rPr lang="en-US" smtClean="0"/>
              <a:t>6/26/2018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4B614D3-19B3-4C34-9035-E38A193485BF}" type="slidenum">
              <a:rPr lang="en-US" smtClean="0"/>
              <a:t>‹#›</a:t>
            </a:fld>
            <a:endParaRPr lang="en-US"/>
          </a:p>
        </p:txBody>
      </p:sp>
    </p:spTree>
    <p:extLst>
      <p:ext uri="{BB962C8B-B14F-4D97-AF65-F5344CB8AC3E}">
        <p14:creationId xmlns:p14="http://schemas.microsoft.com/office/powerpoint/2010/main" val="3416541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a:xfrm>
            <a:off x="3884613" y="8685214"/>
            <a:ext cx="2971800" cy="457200"/>
          </a:xfrm>
          <a:prstGeom prst="rect">
            <a:avLst/>
          </a:prstGeom>
        </p:spPr>
        <p:txBody>
          <a:bodyPr/>
          <a:lstStyle/>
          <a:p>
            <a:fld id="{269BF997-9B5F-4A82-AF31-6E87F25749BF}"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32953609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63B73-1F3F-48A1-868B-556C9EBE013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41542A6-BC5D-406C-BE1E-844BBBE4D4C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16E802A-AAAE-4137-A3EC-78A795EA3A32}"/>
              </a:ext>
            </a:extLst>
          </p:cNvPr>
          <p:cNvSpPr>
            <a:spLocks noGrp="1"/>
          </p:cNvSpPr>
          <p:nvPr>
            <p:ph type="dt" sz="half" idx="10"/>
          </p:nvPr>
        </p:nvSpPr>
        <p:spPr/>
        <p:txBody>
          <a:bodyPr/>
          <a:lstStyle/>
          <a:p>
            <a:fld id="{AF3C3202-D806-4596-B738-5EFF906A959D}" type="datetimeFigureOut">
              <a:rPr lang="en-US" smtClean="0"/>
              <a:t>6/26/2018</a:t>
            </a:fld>
            <a:endParaRPr lang="en-US"/>
          </a:p>
        </p:txBody>
      </p:sp>
      <p:sp>
        <p:nvSpPr>
          <p:cNvPr id="5" name="Footer Placeholder 4">
            <a:extLst>
              <a:ext uri="{FF2B5EF4-FFF2-40B4-BE49-F238E27FC236}">
                <a16:creationId xmlns:a16="http://schemas.microsoft.com/office/drawing/2014/main" id="{A0E810E1-EA93-4156-9E4F-516D85C617A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C418669-54D8-4FA7-AC03-4711395A8234}"/>
              </a:ext>
            </a:extLst>
          </p:cNvPr>
          <p:cNvSpPr>
            <a:spLocks noGrp="1"/>
          </p:cNvSpPr>
          <p:nvPr>
            <p:ph type="sldNum" sz="quarter" idx="12"/>
          </p:nvPr>
        </p:nvSpPr>
        <p:spPr/>
        <p:txBody>
          <a:bodyPr/>
          <a:lstStyle/>
          <a:p>
            <a:fld id="{484C7BE7-978E-4B01-9470-E85C6231532D}" type="slidenum">
              <a:rPr lang="en-US" smtClean="0"/>
              <a:t>‹#›</a:t>
            </a:fld>
            <a:endParaRPr lang="en-US"/>
          </a:p>
        </p:txBody>
      </p:sp>
    </p:spTree>
    <p:extLst>
      <p:ext uri="{BB962C8B-B14F-4D97-AF65-F5344CB8AC3E}">
        <p14:creationId xmlns:p14="http://schemas.microsoft.com/office/powerpoint/2010/main" val="24101109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A80569-26CD-4E48-AB8F-C8D393C56BE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EDBDF74-D7DD-4F74-8204-768D6D8C870B}"/>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9EE0E80-DE55-4227-8F22-8B46CC3313A8}"/>
              </a:ext>
            </a:extLst>
          </p:cNvPr>
          <p:cNvSpPr>
            <a:spLocks noGrp="1"/>
          </p:cNvSpPr>
          <p:nvPr>
            <p:ph type="dt" sz="half" idx="10"/>
          </p:nvPr>
        </p:nvSpPr>
        <p:spPr/>
        <p:txBody>
          <a:bodyPr/>
          <a:lstStyle/>
          <a:p>
            <a:fld id="{AF3C3202-D806-4596-B738-5EFF906A959D}" type="datetimeFigureOut">
              <a:rPr lang="en-US" smtClean="0"/>
              <a:t>6/26/2018</a:t>
            </a:fld>
            <a:endParaRPr lang="en-US"/>
          </a:p>
        </p:txBody>
      </p:sp>
      <p:sp>
        <p:nvSpPr>
          <p:cNvPr id="5" name="Footer Placeholder 4">
            <a:extLst>
              <a:ext uri="{FF2B5EF4-FFF2-40B4-BE49-F238E27FC236}">
                <a16:creationId xmlns:a16="http://schemas.microsoft.com/office/drawing/2014/main" id="{3F1D90D3-5DB1-4E46-965A-43DE2A1ADAF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E7E9E31-07F6-4BA3-89E4-4406CB6F4AE7}"/>
              </a:ext>
            </a:extLst>
          </p:cNvPr>
          <p:cNvSpPr>
            <a:spLocks noGrp="1"/>
          </p:cNvSpPr>
          <p:nvPr>
            <p:ph type="sldNum" sz="quarter" idx="12"/>
          </p:nvPr>
        </p:nvSpPr>
        <p:spPr/>
        <p:txBody>
          <a:bodyPr/>
          <a:lstStyle/>
          <a:p>
            <a:fld id="{484C7BE7-978E-4B01-9470-E85C6231532D}" type="slidenum">
              <a:rPr lang="en-US" smtClean="0"/>
              <a:t>‹#›</a:t>
            </a:fld>
            <a:endParaRPr lang="en-US"/>
          </a:p>
        </p:txBody>
      </p:sp>
    </p:spTree>
    <p:extLst>
      <p:ext uri="{BB962C8B-B14F-4D97-AF65-F5344CB8AC3E}">
        <p14:creationId xmlns:p14="http://schemas.microsoft.com/office/powerpoint/2010/main" val="4542083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6FB4F80-033E-40D6-8EB5-E065B968872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B3FA981-8292-42BE-B5C1-A1E25890D7F2}"/>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A2BE0CF-2BE4-4B92-BEC3-5CF0BDF9696D}"/>
              </a:ext>
            </a:extLst>
          </p:cNvPr>
          <p:cNvSpPr>
            <a:spLocks noGrp="1"/>
          </p:cNvSpPr>
          <p:nvPr>
            <p:ph type="dt" sz="half" idx="10"/>
          </p:nvPr>
        </p:nvSpPr>
        <p:spPr/>
        <p:txBody>
          <a:bodyPr/>
          <a:lstStyle/>
          <a:p>
            <a:fld id="{AF3C3202-D806-4596-B738-5EFF906A959D}" type="datetimeFigureOut">
              <a:rPr lang="en-US" smtClean="0"/>
              <a:t>6/26/2018</a:t>
            </a:fld>
            <a:endParaRPr lang="en-US"/>
          </a:p>
        </p:txBody>
      </p:sp>
      <p:sp>
        <p:nvSpPr>
          <p:cNvPr id="5" name="Footer Placeholder 4">
            <a:extLst>
              <a:ext uri="{FF2B5EF4-FFF2-40B4-BE49-F238E27FC236}">
                <a16:creationId xmlns:a16="http://schemas.microsoft.com/office/drawing/2014/main" id="{D8738A02-307F-4A5A-BA7D-F53437CEEE1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4FE8E8-723C-4492-8FB7-5544427AE491}"/>
              </a:ext>
            </a:extLst>
          </p:cNvPr>
          <p:cNvSpPr>
            <a:spLocks noGrp="1"/>
          </p:cNvSpPr>
          <p:nvPr>
            <p:ph type="sldNum" sz="quarter" idx="12"/>
          </p:nvPr>
        </p:nvSpPr>
        <p:spPr/>
        <p:txBody>
          <a:bodyPr/>
          <a:lstStyle/>
          <a:p>
            <a:fld id="{484C7BE7-978E-4B01-9470-E85C6231532D}" type="slidenum">
              <a:rPr lang="en-US" smtClean="0"/>
              <a:t>‹#›</a:t>
            </a:fld>
            <a:endParaRPr lang="en-US"/>
          </a:p>
        </p:txBody>
      </p:sp>
    </p:spTree>
    <p:extLst>
      <p:ext uri="{BB962C8B-B14F-4D97-AF65-F5344CB8AC3E}">
        <p14:creationId xmlns:p14="http://schemas.microsoft.com/office/powerpoint/2010/main" val="142956755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Title Slide text only">
    <p:bg bwMode="gray">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287705" y="1604798"/>
            <a:ext cx="11079128" cy="1470025"/>
          </a:xfrm>
          <a:prstGeom prst="rect">
            <a:avLst/>
          </a:prstGeom>
        </p:spPr>
        <p:txBody>
          <a:bodyPr anchor="b" anchorCtr="0">
            <a:noAutofit/>
          </a:bodyPr>
          <a:lstStyle>
            <a:lvl1pPr>
              <a:defRPr sz="4000" b="1" baseline="0">
                <a:solidFill>
                  <a:schemeClr val="bg1"/>
                </a:solidFill>
                <a:latin typeface="Verdana" pitchFamily="34" charset="0"/>
                <a:ea typeface="Verdana" pitchFamily="34" charset="0"/>
                <a:cs typeface="Verdana" pitchFamily="34" charset="0"/>
              </a:defRPr>
            </a:lvl1pPr>
          </a:lstStyle>
          <a:p>
            <a:endParaRPr lang="nl-NL" dirty="0"/>
          </a:p>
        </p:txBody>
      </p:sp>
      <p:sp>
        <p:nvSpPr>
          <p:cNvPr id="3" name="Subtitle 2"/>
          <p:cNvSpPr>
            <a:spLocks noGrp="1"/>
          </p:cNvSpPr>
          <p:nvPr>
            <p:ph type="subTitle" idx="1" hasCustomPrompt="1"/>
          </p:nvPr>
        </p:nvSpPr>
        <p:spPr>
          <a:xfrm>
            <a:off x="283908" y="3094328"/>
            <a:ext cx="11082925" cy="1486800"/>
          </a:xfrm>
          <a:prstGeom prst="rect">
            <a:avLst/>
          </a:prstGeom>
        </p:spPr>
        <p:txBody>
          <a:bodyPr>
            <a:noAutofit/>
          </a:bodyPr>
          <a:lstStyle>
            <a:lvl1pPr marL="0" indent="0" algn="l">
              <a:buNone/>
              <a:defRPr sz="3700" b="0">
                <a:solidFill>
                  <a:schemeClr val="bg1"/>
                </a:solidFill>
                <a:latin typeface="Verdana" pitchFamily="34" charset="0"/>
                <a:ea typeface="Verdana" pitchFamily="34" charset="0"/>
                <a:cs typeface="Verdana" pitchFamily="34" charset="0"/>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nl-NL" dirty="0"/>
              <a:t>Click to edit the sub title</a:t>
            </a:r>
          </a:p>
        </p:txBody>
      </p:sp>
      <p:sp>
        <p:nvSpPr>
          <p:cNvPr id="10" name="AddClassification"/>
          <p:cNvSpPr txBox="1">
            <a:spLocks noChangeArrowheads="1"/>
          </p:cNvSpPr>
          <p:nvPr userDrawn="1"/>
        </p:nvSpPr>
        <p:spPr bwMode="auto">
          <a:xfrm>
            <a:off x="5082424" y="6195793"/>
            <a:ext cx="2027152" cy="292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917" tIns="60958" rIns="121917" bIns="60958">
            <a:spAutoFit/>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algn="ctr" defTabSz="1219170"/>
            <a:r>
              <a:rPr lang="en-US" sz="1100">
                <a:solidFill>
                  <a:prstClr val="white"/>
                </a:solidFill>
                <a:latin typeface="Verdana" pitchFamily="34" charset="0"/>
                <a:ea typeface="Verdana" pitchFamily="34" charset="0"/>
                <a:cs typeface="Verdana" pitchFamily="34" charset="0"/>
              </a:rPr>
              <a:t>© Atos - For internal use</a:t>
            </a:r>
            <a:endParaRPr lang="en-US" sz="1100" dirty="0">
              <a:solidFill>
                <a:prstClr val="white"/>
              </a:solidFill>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185700211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itle Slide text only">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2928000" y="1396812"/>
            <a:ext cx="6600000" cy="1470025"/>
          </a:xfrm>
        </p:spPr>
        <p:txBody>
          <a:bodyPr anchor="t" anchorCtr="0">
            <a:noAutofit/>
          </a:bodyPr>
          <a:lstStyle>
            <a:lvl1pPr>
              <a:defRPr sz="4100" b="1">
                <a:latin typeface="Verdana" pitchFamily="34" charset="0"/>
                <a:ea typeface="Verdana" pitchFamily="34" charset="0"/>
                <a:cs typeface="Verdana" pitchFamily="34" charset="0"/>
              </a:defRPr>
            </a:lvl1pPr>
          </a:lstStyle>
          <a:p>
            <a:r>
              <a:rPr lang="en-US"/>
              <a:t>Click to edit Master title style</a:t>
            </a:r>
            <a:endParaRPr lang="nl-NL" dirty="0"/>
          </a:p>
        </p:txBody>
      </p:sp>
      <p:sp>
        <p:nvSpPr>
          <p:cNvPr id="3" name="Subtitle 2"/>
          <p:cNvSpPr>
            <a:spLocks noGrp="1"/>
          </p:cNvSpPr>
          <p:nvPr>
            <p:ph type="subTitle" idx="1"/>
          </p:nvPr>
        </p:nvSpPr>
        <p:spPr>
          <a:xfrm>
            <a:off x="2928000" y="2955600"/>
            <a:ext cx="6600000" cy="1486800"/>
          </a:xfrm>
        </p:spPr>
        <p:txBody>
          <a:bodyPr>
            <a:noAutofit/>
          </a:bodyPr>
          <a:lstStyle>
            <a:lvl1pPr marL="0" indent="0" algn="l">
              <a:buNone/>
              <a:defRPr sz="2700" b="0">
                <a:solidFill>
                  <a:schemeClr val="tx1"/>
                </a:solidFill>
                <a:latin typeface="Verdana" pitchFamily="34" charset="0"/>
                <a:ea typeface="Verdana" pitchFamily="34" charset="0"/>
                <a:cs typeface="Verdana" pitchFamily="34" charset="0"/>
              </a:defRPr>
            </a:lvl1pPr>
            <a:lvl2pPr marL="609459" indent="0" algn="ctr">
              <a:buNone/>
              <a:defRPr>
                <a:solidFill>
                  <a:schemeClr val="tx1">
                    <a:tint val="75000"/>
                  </a:schemeClr>
                </a:solidFill>
              </a:defRPr>
            </a:lvl2pPr>
            <a:lvl3pPr marL="1218930" indent="0" algn="ctr">
              <a:buNone/>
              <a:defRPr>
                <a:solidFill>
                  <a:schemeClr val="tx1">
                    <a:tint val="75000"/>
                  </a:schemeClr>
                </a:solidFill>
              </a:defRPr>
            </a:lvl3pPr>
            <a:lvl4pPr marL="1828392" indent="0" algn="ctr">
              <a:buNone/>
              <a:defRPr>
                <a:solidFill>
                  <a:schemeClr val="tx1">
                    <a:tint val="75000"/>
                  </a:schemeClr>
                </a:solidFill>
              </a:defRPr>
            </a:lvl4pPr>
            <a:lvl5pPr marL="2437858" indent="0" algn="ctr">
              <a:buNone/>
              <a:defRPr>
                <a:solidFill>
                  <a:schemeClr val="tx1">
                    <a:tint val="75000"/>
                  </a:schemeClr>
                </a:solidFill>
              </a:defRPr>
            </a:lvl5pPr>
            <a:lvl6pPr marL="3047316" indent="0" algn="ctr">
              <a:buNone/>
              <a:defRPr>
                <a:solidFill>
                  <a:schemeClr val="tx1">
                    <a:tint val="75000"/>
                  </a:schemeClr>
                </a:solidFill>
              </a:defRPr>
            </a:lvl6pPr>
            <a:lvl7pPr marL="3656775" indent="0" algn="ctr">
              <a:buNone/>
              <a:defRPr>
                <a:solidFill>
                  <a:schemeClr val="tx1">
                    <a:tint val="75000"/>
                  </a:schemeClr>
                </a:solidFill>
              </a:defRPr>
            </a:lvl7pPr>
            <a:lvl8pPr marL="4266240" indent="0" algn="ctr">
              <a:buNone/>
              <a:defRPr>
                <a:solidFill>
                  <a:schemeClr val="tx1">
                    <a:tint val="75000"/>
                  </a:schemeClr>
                </a:solidFill>
              </a:defRPr>
            </a:lvl8pPr>
            <a:lvl9pPr marL="4875703" indent="0" algn="ctr">
              <a:buNone/>
              <a:defRPr>
                <a:solidFill>
                  <a:schemeClr val="tx1">
                    <a:tint val="75000"/>
                  </a:schemeClr>
                </a:solidFill>
              </a:defRPr>
            </a:lvl9pPr>
          </a:lstStyle>
          <a:p>
            <a:r>
              <a:rPr lang="en-US"/>
              <a:t>Click to edit Master subtitle style</a:t>
            </a:r>
            <a:endParaRPr lang="nl-NL" dirty="0"/>
          </a:p>
        </p:txBody>
      </p:sp>
      <p:sp>
        <p:nvSpPr>
          <p:cNvPr id="8" name="AddCustomDate#1"/>
          <p:cNvSpPr txBox="1"/>
          <p:nvPr userDrawn="1"/>
        </p:nvSpPr>
        <p:spPr>
          <a:xfrm>
            <a:off x="5313315" y="4653139"/>
            <a:ext cx="1571628" cy="369332"/>
          </a:xfrm>
          <a:prstGeom prst="rect">
            <a:avLst/>
          </a:prstGeom>
          <a:noFill/>
        </p:spPr>
        <p:txBody>
          <a:bodyPr wrap="none" lIns="121896" tIns="60948" rIns="121896" bIns="60948" rtlCol="0">
            <a:spAutoFit/>
          </a:bodyPr>
          <a:lstStyle/>
          <a:p>
            <a:pPr defTabSz="1218930"/>
            <a:r>
              <a:rPr lang="nl-NL" sz="1600" dirty="0" err="1">
                <a:solidFill>
                  <a:prstClr val="black"/>
                </a:solidFill>
                <a:ea typeface="Verdana" pitchFamily="34" charset="0"/>
                <a:cs typeface="Verdana" pitchFamily="34" charset="0"/>
              </a:rPr>
              <a:t>dd</a:t>
            </a:r>
            <a:r>
              <a:rPr lang="nl-NL" sz="1600" dirty="0">
                <a:solidFill>
                  <a:prstClr val="black"/>
                </a:solidFill>
                <a:ea typeface="Verdana" pitchFamily="34" charset="0"/>
                <a:cs typeface="Verdana" pitchFamily="34" charset="0"/>
              </a:rPr>
              <a:t>-mm-</a:t>
            </a:r>
            <a:r>
              <a:rPr lang="nl-NL" sz="1600" dirty="0" err="1">
                <a:solidFill>
                  <a:prstClr val="black"/>
                </a:solidFill>
                <a:ea typeface="Verdana" pitchFamily="34" charset="0"/>
                <a:cs typeface="Verdana" pitchFamily="34" charset="0"/>
              </a:rPr>
              <a:t>yyyy</a:t>
            </a:r>
            <a:endParaRPr lang="nl-NL" sz="1600" dirty="0">
              <a:solidFill>
                <a:prstClr val="black"/>
              </a:solidFill>
              <a:ea typeface="Verdana" pitchFamily="34" charset="0"/>
              <a:cs typeface="Verdana" pitchFamily="34" charset="0"/>
            </a:endParaRPr>
          </a:p>
        </p:txBody>
      </p:sp>
    </p:spTree>
    <p:extLst>
      <p:ext uri="{BB962C8B-B14F-4D97-AF65-F5344CB8AC3E}">
        <p14:creationId xmlns:p14="http://schemas.microsoft.com/office/powerpoint/2010/main" val="28901379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Basic">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endParaRPr lang="nl-NL"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dirty="0"/>
          </a:p>
        </p:txBody>
      </p:sp>
    </p:spTree>
    <p:extLst>
      <p:ext uri="{BB962C8B-B14F-4D97-AF65-F5344CB8AC3E}">
        <p14:creationId xmlns:p14="http://schemas.microsoft.com/office/powerpoint/2010/main" val="417389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No 2nd top lin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1600" y="378000"/>
            <a:ext cx="11655040" cy="756000"/>
          </a:xfrm>
        </p:spPr>
        <p:txBody>
          <a:bodyPr/>
          <a:lstStyle/>
          <a:p>
            <a:r>
              <a:rPr lang="en-US"/>
              <a:t>Click to edit Master title style</a:t>
            </a:r>
            <a:endParaRPr lang="nl-NL"/>
          </a:p>
        </p:txBody>
      </p:sp>
      <p:sp>
        <p:nvSpPr>
          <p:cNvPr id="3" name="Content Placeholder 2"/>
          <p:cNvSpPr>
            <a:spLocks noGrp="1"/>
          </p:cNvSpPr>
          <p:nvPr>
            <p:ph idx="1"/>
          </p:nvPr>
        </p:nvSpPr>
        <p:spPr>
          <a:xfrm>
            <a:off x="187200" y="1124744"/>
            <a:ext cx="11664000" cy="49628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dirty="0"/>
          </a:p>
        </p:txBody>
      </p:sp>
    </p:spTree>
    <p:extLst>
      <p:ext uri="{BB962C8B-B14F-4D97-AF65-F5344CB8AC3E}">
        <p14:creationId xmlns:p14="http://schemas.microsoft.com/office/powerpoint/2010/main" val="2293012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Closing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2943125" y="1124744"/>
            <a:ext cx="6312000" cy="1245600"/>
          </a:xfrm>
        </p:spPr>
        <p:txBody>
          <a:bodyPr>
            <a:noAutofit/>
          </a:bodyPr>
          <a:lstStyle>
            <a:lvl1pPr>
              <a:defRPr sz="2400">
                <a:solidFill>
                  <a:schemeClr val="tx1"/>
                </a:solidFill>
              </a:defRPr>
            </a:lvl1pPr>
          </a:lstStyle>
          <a:p>
            <a:r>
              <a:rPr lang="en-US" dirty="0"/>
              <a:t>Click to edit Master title style</a:t>
            </a:r>
            <a:endParaRPr lang="nl-NL" dirty="0"/>
          </a:p>
        </p:txBody>
      </p:sp>
      <p:sp>
        <p:nvSpPr>
          <p:cNvPr id="12" name="AddNotifier#1"/>
          <p:cNvSpPr txBox="1">
            <a:spLocks noChangeArrowheads="1"/>
          </p:cNvSpPr>
          <p:nvPr userDrawn="1"/>
        </p:nvSpPr>
        <p:spPr bwMode="auto">
          <a:xfrm>
            <a:off x="2918917" y="3166337"/>
            <a:ext cx="6312000" cy="148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896" tIns="60948" rIns="121896" bIns="60948" anchor="b" anchorCtr="0">
            <a:noAutofit/>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defTabSz="1218930"/>
            <a:r>
              <a:rPr lang="en-US" sz="1300" dirty="0">
                <a:solidFill>
                  <a:prstClr val="black"/>
                </a:solidFill>
                <a:latin typeface="Verdana" pitchFamily="34" charset="0"/>
                <a:ea typeface="Verdana" pitchFamily="34" charset="0"/>
                <a:cs typeface="Verdana" pitchFamily="34" charset="0"/>
              </a:rPr>
              <a:t>Atos, the Atos logo, Atos Consulting, Atos </a:t>
            </a:r>
            <a:r>
              <a:rPr lang="en-US" sz="1300" dirty="0" err="1">
                <a:solidFill>
                  <a:prstClr val="black"/>
                </a:solidFill>
                <a:latin typeface="Verdana" pitchFamily="34" charset="0"/>
                <a:ea typeface="Verdana" pitchFamily="34" charset="0"/>
                <a:cs typeface="Verdana" pitchFamily="34" charset="0"/>
              </a:rPr>
              <a:t>Worldgrid</a:t>
            </a:r>
            <a:r>
              <a:rPr lang="en-US" sz="1300" dirty="0">
                <a:solidFill>
                  <a:prstClr val="black"/>
                </a:solidFill>
                <a:latin typeface="Verdana" pitchFamily="34" charset="0"/>
                <a:ea typeface="Verdana" pitchFamily="34" charset="0"/>
                <a:cs typeface="Verdana" pitchFamily="34" charset="0"/>
              </a:rPr>
              <a:t>, </a:t>
            </a:r>
            <a:r>
              <a:rPr lang="en-US" sz="1300" dirty="0" err="1">
                <a:solidFill>
                  <a:prstClr val="black"/>
                </a:solidFill>
                <a:latin typeface="Verdana" pitchFamily="34" charset="0"/>
                <a:ea typeface="Verdana" pitchFamily="34" charset="0"/>
                <a:cs typeface="Verdana" pitchFamily="34" charset="0"/>
              </a:rPr>
              <a:t>Worldline</a:t>
            </a:r>
            <a:r>
              <a:rPr lang="en-US" sz="1300" dirty="0">
                <a:solidFill>
                  <a:prstClr val="black"/>
                </a:solidFill>
                <a:latin typeface="Verdana" pitchFamily="34" charset="0"/>
                <a:ea typeface="Verdana" pitchFamily="34" charset="0"/>
                <a:cs typeface="Verdana" pitchFamily="34" charset="0"/>
              </a:rPr>
              <a:t>, </a:t>
            </a:r>
            <a:r>
              <a:rPr lang="en-US" sz="1300" dirty="0" err="1">
                <a:solidFill>
                  <a:prstClr val="black"/>
                </a:solidFill>
                <a:latin typeface="Verdana" pitchFamily="34" charset="0"/>
                <a:ea typeface="Verdana" pitchFamily="34" charset="0"/>
                <a:cs typeface="Verdana" pitchFamily="34" charset="0"/>
              </a:rPr>
              <a:t>BlueKiwi</a:t>
            </a:r>
            <a:r>
              <a:rPr lang="en-US" sz="1300" dirty="0">
                <a:solidFill>
                  <a:prstClr val="black"/>
                </a:solidFill>
                <a:latin typeface="Verdana" pitchFamily="34" charset="0"/>
                <a:ea typeface="Verdana" pitchFamily="34" charset="0"/>
                <a:cs typeface="Verdana" pitchFamily="34" charset="0"/>
              </a:rPr>
              <a:t>, Bull, Canopy the Open Cloud Company, </a:t>
            </a:r>
            <a:r>
              <a:rPr lang="en-US" sz="1300" dirty="0" err="1">
                <a:solidFill>
                  <a:prstClr val="black"/>
                </a:solidFill>
                <a:latin typeface="Verdana" pitchFamily="34" charset="0"/>
                <a:ea typeface="Verdana" pitchFamily="34" charset="0"/>
                <a:cs typeface="Verdana" pitchFamily="34" charset="0"/>
              </a:rPr>
              <a:t>Yunano</a:t>
            </a:r>
            <a:r>
              <a:rPr lang="en-US" sz="1300" dirty="0">
                <a:solidFill>
                  <a:prstClr val="black"/>
                </a:solidFill>
                <a:latin typeface="Verdana" pitchFamily="34" charset="0"/>
                <a:ea typeface="Verdana" pitchFamily="34" charset="0"/>
                <a:cs typeface="Verdana" pitchFamily="34" charset="0"/>
              </a:rPr>
              <a:t>, Zero Email, Zero Email Certified and The Zero Email Company are registered trademarks of the Atos group. May 2015. © 2015 Atos. Confidential information owned by Atos, to be used by the recipient only. This document, or any part of it, may not be reproduced, copied, circulated and/or distributed nor quoted without prior written approval from Atos.</a:t>
            </a:r>
          </a:p>
        </p:txBody>
      </p:sp>
      <p:sp>
        <p:nvSpPr>
          <p:cNvPr id="7" name="AddCustomDate#1"/>
          <p:cNvSpPr txBox="1"/>
          <p:nvPr userDrawn="1"/>
        </p:nvSpPr>
        <p:spPr>
          <a:xfrm>
            <a:off x="5313315" y="4653139"/>
            <a:ext cx="1571628" cy="369332"/>
          </a:xfrm>
          <a:prstGeom prst="rect">
            <a:avLst/>
          </a:prstGeom>
          <a:noFill/>
        </p:spPr>
        <p:txBody>
          <a:bodyPr wrap="none" lIns="121896" tIns="60948" rIns="121896" bIns="60948" rtlCol="0">
            <a:spAutoFit/>
          </a:bodyPr>
          <a:lstStyle/>
          <a:p>
            <a:pPr defTabSz="1218930"/>
            <a:r>
              <a:rPr lang="nl-NL" sz="1600">
                <a:solidFill>
                  <a:prstClr val="black"/>
                </a:solidFill>
                <a:ea typeface="Verdana" pitchFamily="34" charset="0"/>
                <a:cs typeface="Verdana" pitchFamily="34" charset="0"/>
              </a:rPr>
              <a:t>dd-mm-yyyy</a:t>
            </a:r>
            <a:endParaRPr lang="nl-NL" sz="1600" dirty="0">
              <a:solidFill>
                <a:prstClr val="black"/>
              </a:solidFill>
              <a:ea typeface="Verdana" pitchFamily="34" charset="0"/>
              <a:cs typeface="Verdana" pitchFamily="34" charset="0"/>
            </a:endParaRPr>
          </a:p>
        </p:txBody>
      </p:sp>
      <p:sp>
        <p:nvSpPr>
          <p:cNvPr id="8" name="AddClassification"/>
          <p:cNvSpPr txBox="1">
            <a:spLocks noChangeArrowheads="1"/>
          </p:cNvSpPr>
          <p:nvPr userDrawn="1"/>
        </p:nvSpPr>
        <p:spPr bwMode="auto">
          <a:xfrm>
            <a:off x="4870315" y="6386411"/>
            <a:ext cx="2409208" cy="328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896" tIns="60948" rIns="121896" bIns="60948">
            <a:spAutoFit/>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algn="ctr" defTabSz="1218930"/>
            <a:r>
              <a:rPr lang="en-US" sz="1300" dirty="0">
                <a:solidFill>
                  <a:prstClr val="black"/>
                </a:solidFill>
                <a:latin typeface="Verdana" pitchFamily="34" charset="0"/>
                <a:ea typeface="Verdana" pitchFamily="34" charset="0"/>
                <a:cs typeface="Verdana" pitchFamily="34" charset="0"/>
              </a:rPr>
              <a:t>© Atos - For internal use</a:t>
            </a:r>
          </a:p>
        </p:txBody>
      </p:sp>
    </p:spTree>
    <p:extLst>
      <p:ext uri="{BB962C8B-B14F-4D97-AF65-F5344CB8AC3E}">
        <p14:creationId xmlns:p14="http://schemas.microsoft.com/office/powerpoint/2010/main" val="4252128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94F4AC-E648-434F-BEDB-346C6DBF95A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3312F3D-B04D-4F29-80F1-0837DC278F03}"/>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558322C-9794-48D1-A122-5BFD30DD07F0}"/>
              </a:ext>
            </a:extLst>
          </p:cNvPr>
          <p:cNvSpPr>
            <a:spLocks noGrp="1"/>
          </p:cNvSpPr>
          <p:nvPr>
            <p:ph type="dt" sz="half" idx="10"/>
          </p:nvPr>
        </p:nvSpPr>
        <p:spPr/>
        <p:txBody>
          <a:bodyPr/>
          <a:lstStyle/>
          <a:p>
            <a:fld id="{AF3C3202-D806-4596-B738-5EFF906A959D}" type="datetimeFigureOut">
              <a:rPr lang="en-US" smtClean="0"/>
              <a:t>6/26/2018</a:t>
            </a:fld>
            <a:endParaRPr lang="en-US"/>
          </a:p>
        </p:txBody>
      </p:sp>
      <p:sp>
        <p:nvSpPr>
          <p:cNvPr id="5" name="Footer Placeholder 4">
            <a:extLst>
              <a:ext uri="{FF2B5EF4-FFF2-40B4-BE49-F238E27FC236}">
                <a16:creationId xmlns:a16="http://schemas.microsoft.com/office/drawing/2014/main" id="{10ECFE6F-FAAA-4B59-BBF9-67A11755907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83FF35E-BA32-4430-8147-FABE21F0DED3}"/>
              </a:ext>
            </a:extLst>
          </p:cNvPr>
          <p:cNvSpPr>
            <a:spLocks noGrp="1"/>
          </p:cNvSpPr>
          <p:nvPr>
            <p:ph type="sldNum" sz="quarter" idx="12"/>
          </p:nvPr>
        </p:nvSpPr>
        <p:spPr/>
        <p:txBody>
          <a:bodyPr/>
          <a:lstStyle/>
          <a:p>
            <a:fld id="{484C7BE7-978E-4B01-9470-E85C6231532D}" type="slidenum">
              <a:rPr lang="en-US" smtClean="0"/>
              <a:t>‹#›</a:t>
            </a:fld>
            <a:endParaRPr lang="en-US"/>
          </a:p>
        </p:txBody>
      </p:sp>
    </p:spTree>
    <p:extLst>
      <p:ext uri="{BB962C8B-B14F-4D97-AF65-F5344CB8AC3E}">
        <p14:creationId xmlns:p14="http://schemas.microsoft.com/office/powerpoint/2010/main" val="24212758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AA721F-979D-4E0A-969B-7BB719E37A3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80F2DCB-7440-4EFE-84FD-C5B145200CE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BF9ACA7C-2459-464A-91EB-8BD8D435E8FD}"/>
              </a:ext>
            </a:extLst>
          </p:cNvPr>
          <p:cNvSpPr>
            <a:spLocks noGrp="1"/>
          </p:cNvSpPr>
          <p:nvPr>
            <p:ph type="dt" sz="half" idx="10"/>
          </p:nvPr>
        </p:nvSpPr>
        <p:spPr/>
        <p:txBody>
          <a:bodyPr/>
          <a:lstStyle/>
          <a:p>
            <a:fld id="{AF3C3202-D806-4596-B738-5EFF906A959D}" type="datetimeFigureOut">
              <a:rPr lang="en-US" smtClean="0"/>
              <a:t>6/26/2018</a:t>
            </a:fld>
            <a:endParaRPr lang="en-US"/>
          </a:p>
        </p:txBody>
      </p:sp>
      <p:sp>
        <p:nvSpPr>
          <p:cNvPr id="5" name="Footer Placeholder 4">
            <a:extLst>
              <a:ext uri="{FF2B5EF4-FFF2-40B4-BE49-F238E27FC236}">
                <a16:creationId xmlns:a16="http://schemas.microsoft.com/office/drawing/2014/main" id="{3882BCB3-0A02-4EF7-B31F-717F562087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DA4E46-7117-4D66-868F-0C98B7A07A59}"/>
              </a:ext>
            </a:extLst>
          </p:cNvPr>
          <p:cNvSpPr>
            <a:spLocks noGrp="1"/>
          </p:cNvSpPr>
          <p:nvPr>
            <p:ph type="sldNum" sz="quarter" idx="12"/>
          </p:nvPr>
        </p:nvSpPr>
        <p:spPr/>
        <p:txBody>
          <a:bodyPr/>
          <a:lstStyle/>
          <a:p>
            <a:fld id="{484C7BE7-978E-4B01-9470-E85C6231532D}" type="slidenum">
              <a:rPr lang="en-US" smtClean="0"/>
              <a:t>‹#›</a:t>
            </a:fld>
            <a:endParaRPr lang="en-US"/>
          </a:p>
        </p:txBody>
      </p:sp>
    </p:spTree>
    <p:extLst>
      <p:ext uri="{BB962C8B-B14F-4D97-AF65-F5344CB8AC3E}">
        <p14:creationId xmlns:p14="http://schemas.microsoft.com/office/powerpoint/2010/main" val="23413258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3B745-55E6-46E8-A9C1-1D98F55C41C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CB1F58C-8AE0-467A-998D-E3674FEEACF0}"/>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A0C3FB9-B5F5-4E9A-A17A-B5D6D4D932F3}"/>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B147810-B2A7-4D3B-A423-C016E19B14A1}"/>
              </a:ext>
            </a:extLst>
          </p:cNvPr>
          <p:cNvSpPr>
            <a:spLocks noGrp="1"/>
          </p:cNvSpPr>
          <p:nvPr>
            <p:ph type="dt" sz="half" idx="10"/>
          </p:nvPr>
        </p:nvSpPr>
        <p:spPr/>
        <p:txBody>
          <a:bodyPr/>
          <a:lstStyle/>
          <a:p>
            <a:fld id="{AF3C3202-D806-4596-B738-5EFF906A959D}" type="datetimeFigureOut">
              <a:rPr lang="en-US" smtClean="0"/>
              <a:t>6/26/2018</a:t>
            </a:fld>
            <a:endParaRPr lang="en-US"/>
          </a:p>
        </p:txBody>
      </p:sp>
      <p:sp>
        <p:nvSpPr>
          <p:cNvPr id="6" name="Footer Placeholder 5">
            <a:extLst>
              <a:ext uri="{FF2B5EF4-FFF2-40B4-BE49-F238E27FC236}">
                <a16:creationId xmlns:a16="http://schemas.microsoft.com/office/drawing/2014/main" id="{EBF82A90-1D5F-4C48-B548-158C650F01C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CD40744-9B09-41CF-8B15-03637B1E30EB}"/>
              </a:ext>
            </a:extLst>
          </p:cNvPr>
          <p:cNvSpPr>
            <a:spLocks noGrp="1"/>
          </p:cNvSpPr>
          <p:nvPr>
            <p:ph type="sldNum" sz="quarter" idx="12"/>
          </p:nvPr>
        </p:nvSpPr>
        <p:spPr/>
        <p:txBody>
          <a:bodyPr/>
          <a:lstStyle/>
          <a:p>
            <a:fld id="{484C7BE7-978E-4B01-9470-E85C6231532D}" type="slidenum">
              <a:rPr lang="en-US" smtClean="0"/>
              <a:t>‹#›</a:t>
            </a:fld>
            <a:endParaRPr lang="en-US"/>
          </a:p>
        </p:txBody>
      </p:sp>
    </p:spTree>
    <p:extLst>
      <p:ext uri="{BB962C8B-B14F-4D97-AF65-F5344CB8AC3E}">
        <p14:creationId xmlns:p14="http://schemas.microsoft.com/office/powerpoint/2010/main" val="674510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97563-4482-4574-830B-35EECC306B2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FD71EB2-9F73-4E58-9B70-1E050A354E2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781C5A2C-F538-4D22-98A9-44D27C3692C8}"/>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BE44E8-930C-40B0-835A-0A5C05D1F3C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CBC8BB31-4C2B-4D50-8EB0-CF37B702BBF6}"/>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CF99087-D002-4FE9-B555-9E2DC5690E37}"/>
              </a:ext>
            </a:extLst>
          </p:cNvPr>
          <p:cNvSpPr>
            <a:spLocks noGrp="1"/>
          </p:cNvSpPr>
          <p:nvPr>
            <p:ph type="dt" sz="half" idx="10"/>
          </p:nvPr>
        </p:nvSpPr>
        <p:spPr/>
        <p:txBody>
          <a:bodyPr/>
          <a:lstStyle/>
          <a:p>
            <a:fld id="{AF3C3202-D806-4596-B738-5EFF906A959D}" type="datetimeFigureOut">
              <a:rPr lang="en-US" smtClean="0"/>
              <a:t>6/26/2018</a:t>
            </a:fld>
            <a:endParaRPr lang="en-US"/>
          </a:p>
        </p:txBody>
      </p:sp>
      <p:sp>
        <p:nvSpPr>
          <p:cNvPr id="8" name="Footer Placeholder 7">
            <a:extLst>
              <a:ext uri="{FF2B5EF4-FFF2-40B4-BE49-F238E27FC236}">
                <a16:creationId xmlns:a16="http://schemas.microsoft.com/office/drawing/2014/main" id="{B35234BA-58AC-4B2A-810E-78129A0FA6F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CC9DCA1-C6F2-4CF8-AD8A-7151584BD22B}"/>
              </a:ext>
            </a:extLst>
          </p:cNvPr>
          <p:cNvSpPr>
            <a:spLocks noGrp="1"/>
          </p:cNvSpPr>
          <p:nvPr>
            <p:ph type="sldNum" sz="quarter" idx="12"/>
          </p:nvPr>
        </p:nvSpPr>
        <p:spPr/>
        <p:txBody>
          <a:bodyPr/>
          <a:lstStyle/>
          <a:p>
            <a:fld id="{484C7BE7-978E-4B01-9470-E85C6231532D}" type="slidenum">
              <a:rPr lang="en-US" smtClean="0"/>
              <a:t>‹#›</a:t>
            </a:fld>
            <a:endParaRPr lang="en-US"/>
          </a:p>
        </p:txBody>
      </p:sp>
    </p:spTree>
    <p:extLst>
      <p:ext uri="{BB962C8B-B14F-4D97-AF65-F5344CB8AC3E}">
        <p14:creationId xmlns:p14="http://schemas.microsoft.com/office/powerpoint/2010/main" val="16697201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021152-6F5D-4953-9548-73735ECF327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40916F0-D4AD-4E4E-B6B4-3A6A6BAC6579}"/>
              </a:ext>
            </a:extLst>
          </p:cNvPr>
          <p:cNvSpPr>
            <a:spLocks noGrp="1"/>
          </p:cNvSpPr>
          <p:nvPr>
            <p:ph type="dt" sz="half" idx="10"/>
          </p:nvPr>
        </p:nvSpPr>
        <p:spPr/>
        <p:txBody>
          <a:bodyPr/>
          <a:lstStyle/>
          <a:p>
            <a:fld id="{AF3C3202-D806-4596-B738-5EFF906A959D}" type="datetimeFigureOut">
              <a:rPr lang="en-US" smtClean="0"/>
              <a:t>6/26/2018</a:t>
            </a:fld>
            <a:endParaRPr lang="en-US"/>
          </a:p>
        </p:txBody>
      </p:sp>
      <p:sp>
        <p:nvSpPr>
          <p:cNvPr id="4" name="Footer Placeholder 3">
            <a:extLst>
              <a:ext uri="{FF2B5EF4-FFF2-40B4-BE49-F238E27FC236}">
                <a16:creationId xmlns:a16="http://schemas.microsoft.com/office/drawing/2014/main" id="{59D95BE9-D92C-4FE0-AFA4-E1A698F1505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398B18E-5C3A-48C0-96B0-9B54BCBC7277}"/>
              </a:ext>
            </a:extLst>
          </p:cNvPr>
          <p:cNvSpPr>
            <a:spLocks noGrp="1"/>
          </p:cNvSpPr>
          <p:nvPr>
            <p:ph type="sldNum" sz="quarter" idx="12"/>
          </p:nvPr>
        </p:nvSpPr>
        <p:spPr/>
        <p:txBody>
          <a:bodyPr/>
          <a:lstStyle/>
          <a:p>
            <a:fld id="{484C7BE7-978E-4B01-9470-E85C6231532D}" type="slidenum">
              <a:rPr lang="en-US" smtClean="0"/>
              <a:t>‹#›</a:t>
            </a:fld>
            <a:endParaRPr lang="en-US"/>
          </a:p>
        </p:txBody>
      </p:sp>
    </p:spTree>
    <p:extLst>
      <p:ext uri="{BB962C8B-B14F-4D97-AF65-F5344CB8AC3E}">
        <p14:creationId xmlns:p14="http://schemas.microsoft.com/office/powerpoint/2010/main" val="32329582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25E6C72-7166-4CA2-BC9E-C452D7AB67C6}"/>
              </a:ext>
            </a:extLst>
          </p:cNvPr>
          <p:cNvSpPr>
            <a:spLocks noGrp="1"/>
          </p:cNvSpPr>
          <p:nvPr>
            <p:ph type="dt" sz="half" idx="10"/>
          </p:nvPr>
        </p:nvSpPr>
        <p:spPr/>
        <p:txBody>
          <a:bodyPr/>
          <a:lstStyle/>
          <a:p>
            <a:fld id="{AF3C3202-D806-4596-B738-5EFF906A959D}" type="datetimeFigureOut">
              <a:rPr lang="en-US" smtClean="0"/>
              <a:t>6/26/2018</a:t>
            </a:fld>
            <a:endParaRPr lang="en-US"/>
          </a:p>
        </p:txBody>
      </p:sp>
      <p:sp>
        <p:nvSpPr>
          <p:cNvPr id="3" name="Footer Placeholder 2">
            <a:extLst>
              <a:ext uri="{FF2B5EF4-FFF2-40B4-BE49-F238E27FC236}">
                <a16:creationId xmlns:a16="http://schemas.microsoft.com/office/drawing/2014/main" id="{512E8DAF-2365-48A4-8150-C5BCAF10CA2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C2120AC-937E-4B78-B520-3A8707C5B084}"/>
              </a:ext>
            </a:extLst>
          </p:cNvPr>
          <p:cNvSpPr>
            <a:spLocks noGrp="1"/>
          </p:cNvSpPr>
          <p:nvPr>
            <p:ph type="sldNum" sz="quarter" idx="12"/>
          </p:nvPr>
        </p:nvSpPr>
        <p:spPr/>
        <p:txBody>
          <a:bodyPr/>
          <a:lstStyle/>
          <a:p>
            <a:fld id="{484C7BE7-978E-4B01-9470-E85C6231532D}" type="slidenum">
              <a:rPr lang="en-US" smtClean="0"/>
              <a:t>‹#›</a:t>
            </a:fld>
            <a:endParaRPr lang="en-US"/>
          </a:p>
        </p:txBody>
      </p:sp>
    </p:spTree>
    <p:extLst>
      <p:ext uri="{BB962C8B-B14F-4D97-AF65-F5344CB8AC3E}">
        <p14:creationId xmlns:p14="http://schemas.microsoft.com/office/powerpoint/2010/main" val="1199837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E3DD97-A677-45A3-AD27-50F3B768663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6C9FAE0-B897-45AD-B735-9875E0B5723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45F4331-14A5-4906-B535-11DFC7BB871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3015BE19-62C1-4201-BE5A-06A040EF43CA}"/>
              </a:ext>
            </a:extLst>
          </p:cNvPr>
          <p:cNvSpPr>
            <a:spLocks noGrp="1"/>
          </p:cNvSpPr>
          <p:nvPr>
            <p:ph type="dt" sz="half" idx="10"/>
          </p:nvPr>
        </p:nvSpPr>
        <p:spPr/>
        <p:txBody>
          <a:bodyPr/>
          <a:lstStyle/>
          <a:p>
            <a:fld id="{AF3C3202-D806-4596-B738-5EFF906A959D}" type="datetimeFigureOut">
              <a:rPr lang="en-US" smtClean="0"/>
              <a:t>6/26/2018</a:t>
            </a:fld>
            <a:endParaRPr lang="en-US"/>
          </a:p>
        </p:txBody>
      </p:sp>
      <p:sp>
        <p:nvSpPr>
          <p:cNvPr id="6" name="Footer Placeholder 5">
            <a:extLst>
              <a:ext uri="{FF2B5EF4-FFF2-40B4-BE49-F238E27FC236}">
                <a16:creationId xmlns:a16="http://schemas.microsoft.com/office/drawing/2014/main" id="{E2D9B403-FD2B-4AAB-A35A-3D5E1168B66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E61C00C-92D0-4167-83E0-D6C96287263B}"/>
              </a:ext>
            </a:extLst>
          </p:cNvPr>
          <p:cNvSpPr>
            <a:spLocks noGrp="1"/>
          </p:cNvSpPr>
          <p:nvPr>
            <p:ph type="sldNum" sz="quarter" idx="12"/>
          </p:nvPr>
        </p:nvSpPr>
        <p:spPr/>
        <p:txBody>
          <a:bodyPr/>
          <a:lstStyle/>
          <a:p>
            <a:fld id="{484C7BE7-978E-4B01-9470-E85C6231532D}" type="slidenum">
              <a:rPr lang="en-US" smtClean="0"/>
              <a:t>‹#›</a:t>
            </a:fld>
            <a:endParaRPr lang="en-US"/>
          </a:p>
        </p:txBody>
      </p:sp>
    </p:spTree>
    <p:extLst>
      <p:ext uri="{BB962C8B-B14F-4D97-AF65-F5344CB8AC3E}">
        <p14:creationId xmlns:p14="http://schemas.microsoft.com/office/powerpoint/2010/main" val="39119987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59E95F-F2A1-41BB-8B65-1CBC83EF763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300368E-6900-484E-8EE4-2022CE8B6FC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4C11AFA-F4D4-4382-89A4-1033B937746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AAA79854-9770-4B55-9842-F704E5A95463}"/>
              </a:ext>
            </a:extLst>
          </p:cNvPr>
          <p:cNvSpPr>
            <a:spLocks noGrp="1"/>
          </p:cNvSpPr>
          <p:nvPr>
            <p:ph type="dt" sz="half" idx="10"/>
          </p:nvPr>
        </p:nvSpPr>
        <p:spPr/>
        <p:txBody>
          <a:bodyPr/>
          <a:lstStyle/>
          <a:p>
            <a:fld id="{AF3C3202-D806-4596-B738-5EFF906A959D}" type="datetimeFigureOut">
              <a:rPr lang="en-US" smtClean="0"/>
              <a:t>6/26/2018</a:t>
            </a:fld>
            <a:endParaRPr lang="en-US"/>
          </a:p>
        </p:txBody>
      </p:sp>
      <p:sp>
        <p:nvSpPr>
          <p:cNvPr id="6" name="Footer Placeholder 5">
            <a:extLst>
              <a:ext uri="{FF2B5EF4-FFF2-40B4-BE49-F238E27FC236}">
                <a16:creationId xmlns:a16="http://schemas.microsoft.com/office/drawing/2014/main" id="{496E9529-00BE-434D-88DD-255B69E7367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2CC066D-5495-4B44-B716-BD7D06054A03}"/>
              </a:ext>
            </a:extLst>
          </p:cNvPr>
          <p:cNvSpPr>
            <a:spLocks noGrp="1"/>
          </p:cNvSpPr>
          <p:nvPr>
            <p:ph type="sldNum" sz="quarter" idx="12"/>
          </p:nvPr>
        </p:nvSpPr>
        <p:spPr/>
        <p:txBody>
          <a:bodyPr/>
          <a:lstStyle/>
          <a:p>
            <a:fld id="{484C7BE7-978E-4B01-9470-E85C6231532D}" type="slidenum">
              <a:rPr lang="en-US" smtClean="0"/>
              <a:t>‹#›</a:t>
            </a:fld>
            <a:endParaRPr lang="en-US"/>
          </a:p>
        </p:txBody>
      </p:sp>
    </p:spTree>
    <p:extLst>
      <p:ext uri="{BB962C8B-B14F-4D97-AF65-F5344CB8AC3E}">
        <p14:creationId xmlns:p14="http://schemas.microsoft.com/office/powerpoint/2010/main" val="26137475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oleObject" Target="../embeddings/oleObject1.bin"/><Relationship Id="rId3" Type="http://schemas.openxmlformats.org/officeDocument/2006/relationships/slideLayout" Target="../slideLayouts/slideLayout15.xml"/><Relationship Id="rId7" Type="http://schemas.openxmlformats.org/officeDocument/2006/relationships/tags" Target="../tags/tag1.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vmlDrawing" Target="../drawings/vmlDrawing1.vml"/><Relationship Id="rId5" Type="http://schemas.openxmlformats.org/officeDocument/2006/relationships/theme" Target="../theme/theme2.xml"/><Relationship Id="rId4" Type="http://schemas.openxmlformats.org/officeDocument/2006/relationships/slideLayout" Target="../slideLayouts/slideLayout16.xml"/><Relationship Id="rId9" Type="http://schemas.openxmlformats.org/officeDocument/2006/relationships/image" Target="../media/image2.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53447FF-3495-4E79-BFE3-BFEE93C4F5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D63DAE0-3EFD-48A2-9700-FE7CE93A83C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95952D2-743E-4B8A-A3A7-F3C054AA24F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F3C3202-D806-4596-B738-5EFF906A959D}" type="datetimeFigureOut">
              <a:rPr lang="en-US" smtClean="0"/>
              <a:t>6/26/2018</a:t>
            </a:fld>
            <a:endParaRPr lang="en-US"/>
          </a:p>
        </p:txBody>
      </p:sp>
      <p:sp>
        <p:nvSpPr>
          <p:cNvPr id="5" name="Footer Placeholder 4">
            <a:extLst>
              <a:ext uri="{FF2B5EF4-FFF2-40B4-BE49-F238E27FC236}">
                <a16:creationId xmlns:a16="http://schemas.microsoft.com/office/drawing/2014/main" id="{E514BA33-A220-4C6F-97D3-EC5A351B953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6FC0680-4F5F-4D3E-8B9C-72D97FCC6A7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4C7BE7-978E-4B01-9470-E85C6231532D}" type="slidenum">
              <a:rPr lang="en-US" smtClean="0"/>
              <a:t>‹#›</a:t>
            </a:fld>
            <a:endParaRPr lang="en-US"/>
          </a:p>
        </p:txBody>
      </p:sp>
    </p:spTree>
    <p:extLst>
      <p:ext uri="{BB962C8B-B14F-4D97-AF65-F5344CB8AC3E}">
        <p14:creationId xmlns:p14="http://schemas.microsoft.com/office/powerpoint/2010/main" val="360022111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gray">
      <p:bgRef idx="1001">
        <a:schemeClr val="bg1"/>
      </p:bgRef>
    </p:bg>
    <p:spTree>
      <p:nvGrpSpPr>
        <p:cNvPr id="1" name=""/>
        <p:cNvGrpSpPr/>
        <p:nvPr/>
      </p:nvGrpSpPr>
      <p:grpSpPr>
        <a:xfrm>
          <a:off x="0" y="0"/>
          <a:ext cx="0" cy="0"/>
          <a:chOff x="0" y="0"/>
          <a:chExt cx="0" cy="0"/>
        </a:xfrm>
      </p:grpSpPr>
      <p:graphicFrame>
        <p:nvGraphicFramePr>
          <p:cNvPr id="17" name="Object 16" hidden="1"/>
          <p:cNvGraphicFramePr>
            <a:graphicFrameLocks noChangeAspect="1"/>
          </p:cNvGraphicFramePr>
          <p:nvPr>
            <p:custDataLst>
              <p:tags r:id="rId7"/>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027" name="think-cell Slide" r:id="rId8" imgW="216" imgH="216" progId="TCLayout.ActiveDocument.1">
                  <p:embed/>
                </p:oleObj>
              </mc:Choice>
              <mc:Fallback>
                <p:oleObj name="think-cell Slide" r:id="rId8" imgW="216" imgH="216" progId="TCLayout.ActiveDocument.1">
                  <p:embed/>
                  <p:pic>
                    <p:nvPicPr>
                      <p:cNvPr id="17" name="Object 16" hidden="1"/>
                      <p:cNvPicPr/>
                      <p:nvPr/>
                    </p:nvPicPr>
                    <p:blipFill>
                      <a:blip r:embed="rId9"/>
                      <a:stretch>
                        <a:fillRect/>
                      </a:stretch>
                    </p:blipFill>
                    <p:spPr>
                      <a:xfrm>
                        <a:off x="1588" y="1588"/>
                        <a:ext cx="1587" cy="1587"/>
                      </a:xfrm>
                      <a:prstGeom prst="rect">
                        <a:avLst/>
                      </a:prstGeom>
                    </p:spPr>
                  </p:pic>
                </p:oleObj>
              </mc:Fallback>
            </mc:AlternateContent>
          </a:graphicData>
        </a:graphic>
      </p:graphicFrame>
      <p:sp>
        <p:nvSpPr>
          <p:cNvPr id="7" name="AddCustomFooter#1"/>
          <p:cNvSpPr txBox="1"/>
          <p:nvPr/>
        </p:nvSpPr>
        <p:spPr>
          <a:xfrm>
            <a:off x="254403" y="6259454"/>
            <a:ext cx="2088024" cy="323141"/>
          </a:xfrm>
          <a:prstGeom prst="rect">
            <a:avLst/>
          </a:prstGeom>
          <a:noFill/>
        </p:spPr>
        <p:txBody>
          <a:bodyPr wrap="none" lIns="121896" tIns="60948" rIns="121896" bIns="60948" rtlCol="0">
            <a:spAutoFit/>
          </a:bodyPr>
          <a:lstStyle/>
          <a:p>
            <a:pPr defTabSz="1218930"/>
            <a:r>
              <a:rPr lang="en-US" sz="1300" dirty="0">
                <a:solidFill>
                  <a:prstClr val="black"/>
                </a:solidFill>
                <a:ea typeface="Verdana" pitchFamily="34" charset="0"/>
                <a:cs typeface="Verdana" pitchFamily="34" charset="0"/>
              </a:rPr>
              <a:t>© Atos - Confidential</a:t>
            </a:r>
          </a:p>
        </p:txBody>
      </p:sp>
      <p:sp>
        <p:nvSpPr>
          <p:cNvPr id="2" name="Title Placeholder 1"/>
          <p:cNvSpPr>
            <a:spLocks noGrp="1"/>
          </p:cNvSpPr>
          <p:nvPr>
            <p:ph type="title"/>
          </p:nvPr>
        </p:nvSpPr>
        <p:spPr>
          <a:xfrm>
            <a:off x="201600" y="312000"/>
            <a:ext cx="11664000" cy="756000"/>
          </a:xfrm>
          <a:prstGeom prst="rect">
            <a:avLst/>
          </a:prstGeom>
        </p:spPr>
        <p:txBody>
          <a:bodyPr vert="horz" lIns="121896" tIns="60948" rIns="121896" bIns="60948" rtlCol="0" anchor="t" anchorCtr="0">
            <a:noAutofit/>
          </a:bodyPr>
          <a:lstStyle/>
          <a:p>
            <a:r>
              <a:rPr lang="nl-NL"/>
              <a:t>Klik om de stijl te bewerken</a:t>
            </a:r>
            <a:endParaRPr lang="nl-NL" dirty="0"/>
          </a:p>
        </p:txBody>
      </p:sp>
      <p:sp>
        <p:nvSpPr>
          <p:cNvPr id="3" name="Text Placeholder 2"/>
          <p:cNvSpPr>
            <a:spLocks noGrp="1"/>
          </p:cNvSpPr>
          <p:nvPr>
            <p:ph type="body" idx="1"/>
          </p:nvPr>
        </p:nvSpPr>
        <p:spPr>
          <a:xfrm>
            <a:off x="187200" y="1454400"/>
            <a:ext cx="11664000" cy="4633200"/>
          </a:xfrm>
          <a:prstGeom prst="rect">
            <a:avLst/>
          </a:prstGeom>
        </p:spPr>
        <p:txBody>
          <a:bodyPr vert="horz" lIns="121896" tIns="60948" rIns="121896" bIns="60948" rtlCol="0">
            <a:noAutofit/>
          </a:bodyPr>
          <a:lstStyle/>
          <a:p>
            <a:pPr lvl="0"/>
            <a:r>
              <a:rPr lang="nl-NL" dirty="0"/>
              <a:t>Klik om de modelstijlen te bewerken</a:t>
            </a:r>
          </a:p>
          <a:p>
            <a:pPr lvl="1"/>
            <a:r>
              <a:rPr lang="nl-NL" dirty="0"/>
              <a:t>Tweede niveau</a:t>
            </a:r>
          </a:p>
          <a:p>
            <a:pPr lvl="2"/>
            <a:r>
              <a:rPr lang="nl-NL" dirty="0"/>
              <a:t>Derde niveau</a:t>
            </a:r>
          </a:p>
          <a:p>
            <a:pPr lvl="3"/>
            <a:r>
              <a:rPr lang="nl-NL" dirty="0"/>
              <a:t>Vierde niveau</a:t>
            </a:r>
          </a:p>
          <a:p>
            <a:pPr lvl="4"/>
            <a:r>
              <a:rPr lang="nl-NL" dirty="0"/>
              <a:t>Vijfde niveau</a:t>
            </a:r>
          </a:p>
        </p:txBody>
      </p:sp>
    </p:spTree>
    <p:extLst>
      <p:ext uri="{BB962C8B-B14F-4D97-AF65-F5344CB8AC3E}">
        <p14:creationId xmlns:p14="http://schemas.microsoft.com/office/powerpoint/2010/main" val="2085894983"/>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1218930" rtl="0" eaLnBrk="1" latinLnBrk="0" hangingPunct="1">
        <a:spcBef>
          <a:spcPct val="0"/>
        </a:spcBef>
        <a:buNone/>
        <a:defRPr sz="3200" b="1" kern="1200">
          <a:solidFill>
            <a:schemeClr val="tx1"/>
          </a:solidFill>
          <a:latin typeface="Verdana" pitchFamily="34" charset="0"/>
          <a:ea typeface="Verdana" pitchFamily="34" charset="0"/>
          <a:cs typeface="Verdana" pitchFamily="34" charset="0"/>
        </a:defRPr>
      </a:lvl1pPr>
    </p:titleStyle>
    <p:bodyStyle>
      <a:lvl1pPr marL="359926" indent="-359926" algn="l" defTabSz="1218930" rtl="0" eaLnBrk="1" latinLnBrk="0" hangingPunct="1">
        <a:spcBef>
          <a:spcPct val="20000"/>
        </a:spcBef>
        <a:buClr>
          <a:schemeClr val="tx2"/>
        </a:buClr>
        <a:buFont typeface="Lucida Sans Unicode" pitchFamily="34" charset="0"/>
        <a:buChar char="▶"/>
        <a:defRPr sz="2100" kern="1200">
          <a:solidFill>
            <a:schemeClr val="tx1"/>
          </a:solidFill>
          <a:latin typeface="Verdana" pitchFamily="34" charset="0"/>
          <a:ea typeface="Verdana" pitchFamily="34" charset="0"/>
          <a:cs typeface="Verdana" pitchFamily="34" charset="0"/>
        </a:defRPr>
      </a:lvl1pPr>
      <a:lvl2pPr marL="719839" indent="-359926" algn="l" defTabSz="1218930" rtl="0" eaLnBrk="1" latinLnBrk="0" hangingPunct="1">
        <a:spcBef>
          <a:spcPts val="512"/>
        </a:spcBef>
        <a:buClr>
          <a:schemeClr val="tx2"/>
        </a:buClr>
        <a:buFont typeface="Arial" pitchFamily="34" charset="0"/>
        <a:buChar char="–"/>
        <a:defRPr sz="2100" kern="1200">
          <a:solidFill>
            <a:schemeClr val="tx1"/>
          </a:solidFill>
          <a:latin typeface="Verdana" pitchFamily="34" charset="0"/>
          <a:ea typeface="Verdana" pitchFamily="34" charset="0"/>
          <a:cs typeface="Verdana" pitchFamily="34" charset="0"/>
        </a:defRPr>
      </a:lvl2pPr>
      <a:lvl3pPr marL="1079760" indent="-359926" algn="l" defTabSz="1218930" rtl="0" eaLnBrk="1" latinLnBrk="0" hangingPunct="1">
        <a:spcBef>
          <a:spcPct val="20000"/>
        </a:spcBef>
        <a:buClr>
          <a:schemeClr val="tx2"/>
        </a:buClr>
        <a:buFont typeface="Arial" pitchFamily="34" charset="0"/>
        <a:buChar char="•"/>
        <a:defRPr sz="2100" kern="1200">
          <a:solidFill>
            <a:schemeClr val="tx1"/>
          </a:solidFill>
          <a:latin typeface="Verdana" pitchFamily="34" charset="0"/>
          <a:ea typeface="Verdana" pitchFamily="34" charset="0"/>
          <a:cs typeface="Verdana" pitchFamily="34" charset="0"/>
        </a:defRPr>
      </a:lvl3pPr>
      <a:lvl4pPr marL="1439676" indent="-359926" algn="l" defTabSz="1218930" rtl="0" eaLnBrk="1" latinLnBrk="0" hangingPunct="1">
        <a:spcBef>
          <a:spcPct val="20000"/>
        </a:spcBef>
        <a:buClr>
          <a:schemeClr val="tx2"/>
        </a:buClr>
        <a:buFont typeface="Arial" pitchFamily="34" charset="0"/>
        <a:buChar char="–"/>
        <a:defRPr sz="2100" kern="1200">
          <a:solidFill>
            <a:schemeClr val="tx1"/>
          </a:solidFill>
          <a:latin typeface="Verdana" pitchFamily="34" charset="0"/>
          <a:ea typeface="Verdana" pitchFamily="34" charset="0"/>
          <a:cs typeface="Verdana" pitchFamily="34" charset="0"/>
        </a:defRPr>
      </a:lvl4pPr>
      <a:lvl5pPr marL="1799602" indent="-359926" algn="l" defTabSz="1218930" rtl="0" eaLnBrk="1" latinLnBrk="0" hangingPunct="1">
        <a:spcBef>
          <a:spcPct val="20000"/>
        </a:spcBef>
        <a:buClr>
          <a:schemeClr val="tx2"/>
        </a:buClr>
        <a:buFont typeface="Arial" pitchFamily="34" charset="0"/>
        <a:buChar char="»"/>
        <a:defRPr sz="2100" kern="1200">
          <a:solidFill>
            <a:schemeClr val="tx1"/>
          </a:solidFill>
          <a:latin typeface="Verdana" pitchFamily="34" charset="0"/>
          <a:ea typeface="Verdana" pitchFamily="34" charset="0"/>
          <a:cs typeface="Verdana" pitchFamily="34" charset="0"/>
        </a:defRPr>
      </a:lvl5pPr>
      <a:lvl6pPr marL="3352044" indent="-304728" algn="l" defTabSz="1218930"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512" indent="-304728" algn="l" defTabSz="1218930"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0974" indent="-304728" algn="l" defTabSz="1218930"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436" indent="-304728" algn="l" defTabSz="1218930"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nl-NL"/>
      </a:defPPr>
      <a:lvl1pPr marL="0" algn="l" defTabSz="1218930" rtl="0" eaLnBrk="1" latinLnBrk="0" hangingPunct="1">
        <a:defRPr sz="2400" kern="1200">
          <a:solidFill>
            <a:schemeClr val="tx1"/>
          </a:solidFill>
          <a:latin typeface="+mn-lt"/>
          <a:ea typeface="+mn-ea"/>
          <a:cs typeface="+mn-cs"/>
        </a:defRPr>
      </a:lvl1pPr>
      <a:lvl2pPr marL="609459" algn="l" defTabSz="1218930" rtl="0" eaLnBrk="1" latinLnBrk="0" hangingPunct="1">
        <a:defRPr sz="2400" kern="1200">
          <a:solidFill>
            <a:schemeClr val="tx1"/>
          </a:solidFill>
          <a:latin typeface="+mn-lt"/>
          <a:ea typeface="+mn-ea"/>
          <a:cs typeface="+mn-cs"/>
        </a:defRPr>
      </a:lvl2pPr>
      <a:lvl3pPr marL="1218930" algn="l" defTabSz="1218930" rtl="0" eaLnBrk="1" latinLnBrk="0" hangingPunct="1">
        <a:defRPr sz="2400" kern="1200">
          <a:solidFill>
            <a:schemeClr val="tx1"/>
          </a:solidFill>
          <a:latin typeface="+mn-lt"/>
          <a:ea typeface="+mn-ea"/>
          <a:cs typeface="+mn-cs"/>
        </a:defRPr>
      </a:lvl3pPr>
      <a:lvl4pPr marL="1828392" algn="l" defTabSz="1218930" rtl="0" eaLnBrk="1" latinLnBrk="0" hangingPunct="1">
        <a:defRPr sz="2400" kern="1200">
          <a:solidFill>
            <a:schemeClr val="tx1"/>
          </a:solidFill>
          <a:latin typeface="+mn-lt"/>
          <a:ea typeface="+mn-ea"/>
          <a:cs typeface="+mn-cs"/>
        </a:defRPr>
      </a:lvl4pPr>
      <a:lvl5pPr marL="2437858" algn="l" defTabSz="1218930" rtl="0" eaLnBrk="1" latinLnBrk="0" hangingPunct="1">
        <a:defRPr sz="2400" kern="1200">
          <a:solidFill>
            <a:schemeClr val="tx1"/>
          </a:solidFill>
          <a:latin typeface="+mn-lt"/>
          <a:ea typeface="+mn-ea"/>
          <a:cs typeface="+mn-cs"/>
        </a:defRPr>
      </a:lvl5pPr>
      <a:lvl6pPr marL="3047316" algn="l" defTabSz="1218930" rtl="0" eaLnBrk="1" latinLnBrk="0" hangingPunct="1">
        <a:defRPr sz="2400" kern="1200">
          <a:solidFill>
            <a:schemeClr val="tx1"/>
          </a:solidFill>
          <a:latin typeface="+mn-lt"/>
          <a:ea typeface="+mn-ea"/>
          <a:cs typeface="+mn-cs"/>
        </a:defRPr>
      </a:lvl6pPr>
      <a:lvl7pPr marL="3656775" algn="l" defTabSz="1218930" rtl="0" eaLnBrk="1" latinLnBrk="0" hangingPunct="1">
        <a:defRPr sz="2400" kern="1200">
          <a:solidFill>
            <a:schemeClr val="tx1"/>
          </a:solidFill>
          <a:latin typeface="+mn-lt"/>
          <a:ea typeface="+mn-ea"/>
          <a:cs typeface="+mn-cs"/>
        </a:defRPr>
      </a:lvl7pPr>
      <a:lvl8pPr marL="4266240" algn="l" defTabSz="1218930" rtl="0" eaLnBrk="1" latinLnBrk="0" hangingPunct="1">
        <a:defRPr sz="2400" kern="1200">
          <a:solidFill>
            <a:schemeClr val="tx1"/>
          </a:solidFill>
          <a:latin typeface="+mn-lt"/>
          <a:ea typeface="+mn-ea"/>
          <a:cs typeface="+mn-cs"/>
        </a:defRPr>
      </a:lvl8pPr>
      <a:lvl9pPr marL="4875703" algn="l" defTabSz="121893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br>
              <a:rPr lang="en-US" b="0" dirty="0"/>
            </a:br>
            <a:r>
              <a:rPr lang="en-US" b="0" dirty="0"/>
              <a:t> SAP HANA 2.0 Backup</a:t>
            </a:r>
            <a:endParaRPr lang="en-US" dirty="0"/>
          </a:p>
        </p:txBody>
      </p:sp>
    </p:spTree>
    <p:extLst>
      <p:ext uri="{BB962C8B-B14F-4D97-AF65-F5344CB8AC3E}">
        <p14:creationId xmlns:p14="http://schemas.microsoft.com/office/powerpoint/2010/main" val="1475710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72E906-D98A-4AE8-87A6-FC5F5996B64A}"/>
              </a:ext>
            </a:extLst>
          </p:cNvPr>
          <p:cNvSpPr>
            <a:spLocks noGrp="1"/>
          </p:cNvSpPr>
          <p:nvPr>
            <p:ph type="title"/>
          </p:nvPr>
        </p:nvSpPr>
        <p:spPr/>
        <p:txBody>
          <a:bodyPr/>
          <a:lstStyle/>
          <a:p>
            <a:r>
              <a:rPr lang="en-US" b="0" dirty="0"/>
              <a:t>Delta backups – When to use what</a:t>
            </a:r>
            <a:endParaRPr lang="en-US" dirty="0"/>
          </a:p>
        </p:txBody>
      </p:sp>
      <p:pic>
        <p:nvPicPr>
          <p:cNvPr id="5" name="Picture 4">
            <a:extLst>
              <a:ext uri="{FF2B5EF4-FFF2-40B4-BE49-F238E27FC236}">
                <a16:creationId xmlns:a16="http://schemas.microsoft.com/office/drawing/2014/main" id="{FA5BCDC1-7120-4C63-B364-612D6058191E}"/>
              </a:ext>
            </a:extLst>
          </p:cNvPr>
          <p:cNvPicPr>
            <a:picLocks noChangeAspect="1"/>
          </p:cNvPicPr>
          <p:nvPr/>
        </p:nvPicPr>
        <p:blipFill>
          <a:blip r:embed="rId2"/>
          <a:stretch>
            <a:fillRect/>
          </a:stretch>
        </p:blipFill>
        <p:spPr>
          <a:xfrm>
            <a:off x="1049141" y="1415354"/>
            <a:ext cx="9968917" cy="4470560"/>
          </a:xfrm>
          <a:prstGeom prst="rect">
            <a:avLst/>
          </a:prstGeom>
        </p:spPr>
      </p:pic>
    </p:spTree>
    <p:extLst>
      <p:ext uri="{BB962C8B-B14F-4D97-AF65-F5344CB8AC3E}">
        <p14:creationId xmlns:p14="http://schemas.microsoft.com/office/powerpoint/2010/main" val="18722883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425CA2-567F-4D29-99FA-551EB42C8E05}"/>
              </a:ext>
            </a:extLst>
          </p:cNvPr>
          <p:cNvSpPr>
            <a:spLocks noGrp="1"/>
          </p:cNvSpPr>
          <p:nvPr>
            <p:ph type="title"/>
          </p:nvPr>
        </p:nvSpPr>
        <p:spPr/>
        <p:txBody>
          <a:bodyPr/>
          <a:lstStyle/>
          <a:p>
            <a:r>
              <a:rPr lang="en-US" b="0" dirty="0"/>
              <a:t>What happens during a data backup?</a:t>
            </a:r>
            <a:endParaRPr lang="en-US" dirty="0"/>
          </a:p>
        </p:txBody>
      </p:sp>
      <p:pic>
        <p:nvPicPr>
          <p:cNvPr id="4" name="Picture 3">
            <a:extLst>
              <a:ext uri="{FF2B5EF4-FFF2-40B4-BE49-F238E27FC236}">
                <a16:creationId xmlns:a16="http://schemas.microsoft.com/office/drawing/2014/main" id="{F75A70D2-374B-42A6-8B75-5C7716C4E943}"/>
              </a:ext>
            </a:extLst>
          </p:cNvPr>
          <p:cNvPicPr>
            <a:picLocks noChangeAspect="1"/>
          </p:cNvPicPr>
          <p:nvPr/>
        </p:nvPicPr>
        <p:blipFill>
          <a:blip r:embed="rId2"/>
          <a:stretch>
            <a:fillRect/>
          </a:stretch>
        </p:blipFill>
        <p:spPr>
          <a:xfrm>
            <a:off x="604525" y="1362506"/>
            <a:ext cx="10858150" cy="4482268"/>
          </a:xfrm>
          <a:prstGeom prst="rect">
            <a:avLst/>
          </a:prstGeom>
        </p:spPr>
      </p:pic>
    </p:spTree>
    <p:extLst>
      <p:ext uri="{BB962C8B-B14F-4D97-AF65-F5344CB8AC3E}">
        <p14:creationId xmlns:p14="http://schemas.microsoft.com/office/powerpoint/2010/main" val="13683419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7E2F9B-3C0B-46B2-A016-139005ED755A}"/>
              </a:ext>
            </a:extLst>
          </p:cNvPr>
          <p:cNvSpPr>
            <a:spLocks noGrp="1"/>
          </p:cNvSpPr>
          <p:nvPr>
            <p:ph type="title"/>
          </p:nvPr>
        </p:nvSpPr>
        <p:spPr/>
        <p:txBody>
          <a:bodyPr/>
          <a:lstStyle/>
          <a:p>
            <a:r>
              <a:rPr lang="en-IN" b="0" dirty="0"/>
              <a:t>Estimation of the Size of a Backup</a:t>
            </a:r>
            <a:endParaRPr lang="en-US" dirty="0"/>
          </a:p>
        </p:txBody>
      </p:sp>
      <p:pic>
        <p:nvPicPr>
          <p:cNvPr id="4" name="Content Placeholder 3">
            <a:extLst>
              <a:ext uri="{FF2B5EF4-FFF2-40B4-BE49-F238E27FC236}">
                <a16:creationId xmlns:a16="http://schemas.microsoft.com/office/drawing/2014/main" id="{9CEBBF37-20A3-4B1D-9E1B-352D156682EE}"/>
              </a:ext>
            </a:extLst>
          </p:cNvPr>
          <p:cNvPicPr>
            <a:picLocks noGrp="1" noChangeAspect="1"/>
          </p:cNvPicPr>
          <p:nvPr>
            <p:ph idx="1"/>
          </p:nvPr>
        </p:nvPicPr>
        <p:blipFill>
          <a:blip r:embed="rId2"/>
          <a:stretch>
            <a:fillRect/>
          </a:stretch>
        </p:blipFill>
        <p:spPr>
          <a:xfrm>
            <a:off x="5141791" y="1537773"/>
            <a:ext cx="6723809" cy="4466667"/>
          </a:xfrm>
          <a:prstGeom prst="rect">
            <a:avLst/>
          </a:prstGeom>
        </p:spPr>
      </p:pic>
      <p:sp>
        <p:nvSpPr>
          <p:cNvPr id="5" name="Rectangle 4">
            <a:extLst>
              <a:ext uri="{FF2B5EF4-FFF2-40B4-BE49-F238E27FC236}">
                <a16:creationId xmlns:a16="http://schemas.microsoft.com/office/drawing/2014/main" id="{46F46CF7-C659-42E0-8250-D552AA321576}"/>
              </a:ext>
            </a:extLst>
          </p:cNvPr>
          <p:cNvSpPr/>
          <p:nvPr/>
        </p:nvSpPr>
        <p:spPr>
          <a:xfrm>
            <a:off x="326400" y="1355989"/>
            <a:ext cx="4815391" cy="3970318"/>
          </a:xfrm>
          <a:prstGeom prst="rect">
            <a:avLst/>
          </a:prstGeom>
        </p:spPr>
        <p:txBody>
          <a:bodyPr wrap="square">
            <a:spAutoFit/>
          </a:bodyPr>
          <a:lstStyle/>
          <a:p>
            <a:r>
              <a:rPr lang="en-IN" sz="1400" dirty="0">
                <a:latin typeface="Arial" panose="020B0604020202020204" pitchFamily="34" charset="0"/>
              </a:rPr>
              <a:t>To estimate the size of the next complete data backup. you can use either of the following </a:t>
            </a:r>
            <a:r>
              <a:rPr lang="en-US" sz="1400" dirty="0">
                <a:latin typeface="Arial" panose="020B0604020202020204" pitchFamily="34" charset="0"/>
              </a:rPr>
              <a:t>commands:</a:t>
            </a:r>
          </a:p>
          <a:p>
            <a:endParaRPr lang="en-US" sz="1400" dirty="0">
              <a:latin typeface="Arial" panose="020B0604020202020204" pitchFamily="34" charset="0"/>
            </a:endParaRPr>
          </a:p>
          <a:p>
            <a:r>
              <a:rPr lang="en-IN" sz="1400" dirty="0">
                <a:latin typeface="Arial" panose="020B0604020202020204" pitchFamily="34" charset="0"/>
              </a:rPr>
              <a:t>• select </a:t>
            </a:r>
            <a:r>
              <a:rPr lang="en-IN" sz="1400" i="1" dirty="0">
                <a:latin typeface="Arial" panose="020B0604020202020204" pitchFamily="34" charset="0"/>
              </a:rPr>
              <a:t>sum(</a:t>
            </a:r>
            <a:r>
              <a:rPr lang="en-IN" sz="1400" i="1" dirty="0" err="1">
                <a:latin typeface="Arial" panose="020B0604020202020204" pitchFamily="34" charset="0"/>
              </a:rPr>
              <a:t>allocated_page_size</a:t>
            </a:r>
            <a:r>
              <a:rPr lang="en-IN" sz="1400" i="1" dirty="0">
                <a:latin typeface="Arial" panose="020B0604020202020204" pitchFamily="34" charset="0"/>
              </a:rPr>
              <a:t>) from M_CONVERTER_STA TISTICS </a:t>
            </a:r>
          </a:p>
          <a:p>
            <a:endParaRPr lang="en-IN" sz="1400" i="1" dirty="0">
              <a:latin typeface="Arial" panose="020B0604020202020204" pitchFamily="34" charset="0"/>
            </a:endParaRPr>
          </a:p>
          <a:p>
            <a:r>
              <a:rPr lang="en-IN" sz="1400" dirty="0">
                <a:latin typeface="Arial" panose="020B0604020202020204" pitchFamily="34" charset="0"/>
              </a:rPr>
              <a:t>The result is a single value that gives the sum of the sizes of all services in bytes. The size may differ between</a:t>
            </a:r>
          </a:p>
          <a:p>
            <a:r>
              <a:rPr lang="en-IN" sz="1400" dirty="0">
                <a:latin typeface="Arial" panose="020B0604020202020204" pitchFamily="34" charset="0"/>
              </a:rPr>
              <a:t>SELECT statement and DATA BACKUP execution. For this reason. it is advisable to include</a:t>
            </a:r>
          </a:p>
          <a:p>
            <a:r>
              <a:rPr lang="en-IN" sz="1400" dirty="0">
                <a:latin typeface="Arial" panose="020B0604020202020204" pitchFamily="34" charset="0"/>
              </a:rPr>
              <a:t>a reserve of free space.</a:t>
            </a:r>
          </a:p>
          <a:p>
            <a:endParaRPr lang="en-IN" sz="1400" dirty="0">
              <a:latin typeface="Arial" panose="020B0604020202020204" pitchFamily="34" charset="0"/>
            </a:endParaRPr>
          </a:p>
          <a:p>
            <a:r>
              <a:rPr lang="en-IN" sz="1400" dirty="0">
                <a:latin typeface="Arial" panose="020B0604020202020204" pitchFamily="34" charset="0"/>
              </a:rPr>
              <a:t>• select </a:t>
            </a:r>
            <a:r>
              <a:rPr lang="en-IN" sz="1400" i="1" dirty="0" err="1">
                <a:latin typeface="Arial" panose="020B0604020202020204" pitchFamily="34" charset="0"/>
              </a:rPr>
              <a:t>volume_id</a:t>
            </a:r>
            <a:r>
              <a:rPr lang="en-IN" sz="1400" i="1" dirty="0">
                <a:latin typeface="Arial" panose="020B0604020202020204" pitchFamily="34" charset="0"/>
              </a:rPr>
              <a:t>. sum(</a:t>
            </a:r>
            <a:r>
              <a:rPr lang="en-IN" sz="1400" i="1" dirty="0" err="1">
                <a:latin typeface="Arial" panose="020B0604020202020204" pitchFamily="34" charset="0"/>
              </a:rPr>
              <a:t>allocated_page_size</a:t>
            </a:r>
            <a:r>
              <a:rPr lang="en-IN" sz="1400" i="1" dirty="0">
                <a:latin typeface="Arial" panose="020B0604020202020204" pitchFamily="34" charset="0"/>
              </a:rPr>
              <a:t>) from M_CONVERTER_STATISTICS Group </a:t>
            </a:r>
            <a:r>
              <a:rPr lang="en-IN" sz="1400" i="1" dirty="0">
                <a:latin typeface="Times New Roman" panose="02020603050405020304" pitchFamily="18" charset="0"/>
              </a:rPr>
              <a:t>by </a:t>
            </a:r>
            <a:r>
              <a:rPr lang="en-IN" sz="1400" i="1" dirty="0" err="1">
                <a:latin typeface="Arial" panose="020B0604020202020204" pitchFamily="34" charset="0"/>
              </a:rPr>
              <a:t>volume_id</a:t>
            </a:r>
            <a:r>
              <a:rPr lang="en-IN" sz="1400" i="1" dirty="0">
                <a:latin typeface="Arial" panose="020B0604020202020204" pitchFamily="34" charset="0"/>
              </a:rPr>
              <a:t> </a:t>
            </a:r>
          </a:p>
          <a:p>
            <a:endParaRPr lang="en-IN" sz="1400" i="1" dirty="0">
              <a:latin typeface="Arial" panose="020B0604020202020204" pitchFamily="34" charset="0"/>
            </a:endParaRPr>
          </a:p>
          <a:p>
            <a:r>
              <a:rPr lang="en-IN" sz="1400" dirty="0">
                <a:latin typeface="Arial" panose="020B0604020202020204" pitchFamily="34" charset="0"/>
              </a:rPr>
              <a:t>This displays a list of the volumes (index server. name server. statistics server).</a:t>
            </a:r>
          </a:p>
          <a:p>
            <a:r>
              <a:rPr lang="en-IN" sz="1400" dirty="0">
                <a:latin typeface="Arial" panose="020B0604020202020204" pitchFamily="34" charset="0"/>
              </a:rPr>
              <a:t>with the size of each volume in bytes.</a:t>
            </a:r>
            <a:endParaRPr lang="en-US" sz="1400" dirty="0"/>
          </a:p>
        </p:txBody>
      </p:sp>
    </p:spTree>
    <p:extLst>
      <p:ext uri="{BB962C8B-B14F-4D97-AF65-F5344CB8AC3E}">
        <p14:creationId xmlns:p14="http://schemas.microsoft.com/office/powerpoint/2010/main" val="17559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38F75E-196C-4781-9CE5-3DCA33735D45}"/>
              </a:ext>
            </a:extLst>
          </p:cNvPr>
          <p:cNvSpPr>
            <a:spLocks noGrp="1"/>
          </p:cNvSpPr>
          <p:nvPr>
            <p:ph type="title"/>
          </p:nvPr>
        </p:nvSpPr>
        <p:spPr/>
        <p:txBody>
          <a:bodyPr/>
          <a:lstStyle/>
          <a:p>
            <a:r>
              <a:rPr lang="en-US" b="0" dirty="0"/>
              <a:t>Options for backups</a:t>
            </a:r>
            <a:endParaRPr lang="en-US" dirty="0"/>
          </a:p>
        </p:txBody>
      </p:sp>
      <p:pic>
        <p:nvPicPr>
          <p:cNvPr id="4" name="Picture 3">
            <a:extLst>
              <a:ext uri="{FF2B5EF4-FFF2-40B4-BE49-F238E27FC236}">
                <a16:creationId xmlns:a16="http://schemas.microsoft.com/office/drawing/2014/main" id="{57C8D0C3-6DC8-4EC6-9121-1A3C4D7C9ABD}"/>
              </a:ext>
            </a:extLst>
          </p:cNvPr>
          <p:cNvPicPr>
            <a:picLocks noChangeAspect="1"/>
          </p:cNvPicPr>
          <p:nvPr/>
        </p:nvPicPr>
        <p:blipFill>
          <a:blip r:embed="rId2"/>
          <a:stretch>
            <a:fillRect/>
          </a:stretch>
        </p:blipFill>
        <p:spPr>
          <a:xfrm>
            <a:off x="201600" y="1352918"/>
            <a:ext cx="3871504" cy="1836845"/>
          </a:xfrm>
          <a:prstGeom prst="rect">
            <a:avLst/>
          </a:prstGeom>
        </p:spPr>
      </p:pic>
      <p:pic>
        <p:nvPicPr>
          <p:cNvPr id="5" name="Picture 4">
            <a:extLst>
              <a:ext uri="{FF2B5EF4-FFF2-40B4-BE49-F238E27FC236}">
                <a16:creationId xmlns:a16="http://schemas.microsoft.com/office/drawing/2014/main" id="{60D63855-E160-4D53-AC55-5243F8C8ADD3}"/>
              </a:ext>
            </a:extLst>
          </p:cNvPr>
          <p:cNvPicPr>
            <a:picLocks noChangeAspect="1"/>
          </p:cNvPicPr>
          <p:nvPr/>
        </p:nvPicPr>
        <p:blipFill>
          <a:blip r:embed="rId3"/>
          <a:stretch>
            <a:fillRect/>
          </a:stretch>
        </p:blipFill>
        <p:spPr>
          <a:xfrm>
            <a:off x="2594493" y="3105873"/>
            <a:ext cx="9186445" cy="2980358"/>
          </a:xfrm>
          <a:prstGeom prst="rect">
            <a:avLst/>
          </a:prstGeom>
        </p:spPr>
      </p:pic>
      <p:sp>
        <p:nvSpPr>
          <p:cNvPr id="6" name="TextBox 5">
            <a:extLst>
              <a:ext uri="{FF2B5EF4-FFF2-40B4-BE49-F238E27FC236}">
                <a16:creationId xmlns:a16="http://schemas.microsoft.com/office/drawing/2014/main" id="{BE8A6303-162C-4E6E-AA31-909B9C3ABBCD}"/>
              </a:ext>
            </a:extLst>
          </p:cNvPr>
          <p:cNvSpPr txBox="1"/>
          <p:nvPr/>
        </p:nvSpPr>
        <p:spPr>
          <a:xfrm>
            <a:off x="536895" y="4269996"/>
            <a:ext cx="1770077" cy="369332"/>
          </a:xfrm>
          <a:prstGeom prst="rect">
            <a:avLst/>
          </a:prstGeom>
          <a:noFill/>
        </p:spPr>
        <p:txBody>
          <a:bodyPr wrap="square" rtlCol="0">
            <a:spAutoFit/>
          </a:bodyPr>
          <a:lstStyle/>
          <a:p>
            <a:r>
              <a:rPr lang="en-US" dirty="0"/>
              <a:t>File System</a:t>
            </a:r>
          </a:p>
        </p:txBody>
      </p:sp>
    </p:spTree>
    <p:extLst>
      <p:ext uri="{BB962C8B-B14F-4D97-AF65-F5344CB8AC3E}">
        <p14:creationId xmlns:p14="http://schemas.microsoft.com/office/powerpoint/2010/main" val="27731464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771547-A811-404A-AC3A-6EAF933404FD}"/>
              </a:ext>
            </a:extLst>
          </p:cNvPr>
          <p:cNvSpPr>
            <a:spLocks noGrp="1"/>
          </p:cNvSpPr>
          <p:nvPr>
            <p:ph type="title"/>
          </p:nvPr>
        </p:nvSpPr>
        <p:spPr/>
        <p:txBody>
          <a:bodyPr/>
          <a:lstStyle/>
          <a:p>
            <a:r>
              <a:rPr lang="en-US" dirty="0"/>
              <a:t>Performing a Data Backup</a:t>
            </a:r>
          </a:p>
        </p:txBody>
      </p:sp>
      <p:pic>
        <p:nvPicPr>
          <p:cNvPr id="4" name="Content Placeholder 3">
            <a:extLst>
              <a:ext uri="{FF2B5EF4-FFF2-40B4-BE49-F238E27FC236}">
                <a16:creationId xmlns:a16="http://schemas.microsoft.com/office/drawing/2014/main" id="{5E0D2AF9-3F83-4757-9998-4CC26B71EC95}"/>
              </a:ext>
            </a:extLst>
          </p:cNvPr>
          <p:cNvPicPr>
            <a:picLocks noGrp="1" noChangeAspect="1"/>
          </p:cNvPicPr>
          <p:nvPr>
            <p:ph idx="1"/>
          </p:nvPr>
        </p:nvPicPr>
        <p:blipFill>
          <a:blip r:embed="rId2"/>
          <a:stretch>
            <a:fillRect/>
          </a:stretch>
        </p:blipFill>
        <p:spPr>
          <a:xfrm>
            <a:off x="326400" y="1462334"/>
            <a:ext cx="6181531" cy="3492438"/>
          </a:xfrm>
          <a:prstGeom prst="rect">
            <a:avLst/>
          </a:prstGeom>
        </p:spPr>
      </p:pic>
      <p:pic>
        <p:nvPicPr>
          <p:cNvPr id="5" name="Picture 4">
            <a:extLst>
              <a:ext uri="{FF2B5EF4-FFF2-40B4-BE49-F238E27FC236}">
                <a16:creationId xmlns:a16="http://schemas.microsoft.com/office/drawing/2014/main" id="{AC51691B-C639-45B0-9F44-C167450C13E5}"/>
              </a:ext>
            </a:extLst>
          </p:cNvPr>
          <p:cNvPicPr>
            <a:picLocks noChangeAspect="1"/>
          </p:cNvPicPr>
          <p:nvPr/>
        </p:nvPicPr>
        <p:blipFill>
          <a:blip r:embed="rId3"/>
          <a:stretch>
            <a:fillRect/>
          </a:stretch>
        </p:blipFill>
        <p:spPr>
          <a:xfrm>
            <a:off x="6187061" y="1462334"/>
            <a:ext cx="5678539" cy="2701143"/>
          </a:xfrm>
          <a:prstGeom prst="rect">
            <a:avLst/>
          </a:prstGeom>
        </p:spPr>
      </p:pic>
    </p:spTree>
    <p:extLst>
      <p:ext uri="{BB962C8B-B14F-4D97-AF65-F5344CB8AC3E}">
        <p14:creationId xmlns:p14="http://schemas.microsoft.com/office/powerpoint/2010/main" val="3948113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A66C8-B22F-482E-A6D0-D95920DA4B51}"/>
              </a:ext>
            </a:extLst>
          </p:cNvPr>
          <p:cNvSpPr>
            <a:spLocks noGrp="1"/>
          </p:cNvSpPr>
          <p:nvPr>
            <p:ph type="title"/>
          </p:nvPr>
        </p:nvSpPr>
        <p:spPr/>
        <p:txBody>
          <a:bodyPr/>
          <a:lstStyle/>
          <a:p>
            <a:r>
              <a:rPr lang="en-US" b="0" dirty="0"/>
              <a:t>Backup operations in SAP HANA cockpit</a:t>
            </a:r>
            <a:endParaRPr lang="en-US" dirty="0"/>
          </a:p>
        </p:txBody>
      </p:sp>
      <p:pic>
        <p:nvPicPr>
          <p:cNvPr id="4" name="Picture 3">
            <a:extLst>
              <a:ext uri="{FF2B5EF4-FFF2-40B4-BE49-F238E27FC236}">
                <a16:creationId xmlns:a16="http://schemas.microsoft.com/office/drawing/2014/main" id="{661E7766-C61C-4323-B6BB-3B58D568F17E}"/>
              </a:ext>
            </a:extLst>
          </p:cNvPr>
          <p:cNvPicPr>
            <a:picLocks noChangeAspect="1"/>
          </p:cNvPicPr>
          <p:nvPr/>
        </p:nvPicPr>
        <p:blipFill>
          <a:blip r:embed="rId2"/>
          <a:stretch>
            <a:fillRect/>
          </a:stretch>
        </p:blipFill>
        <p:spPr>
          <a:xfrm>
            <a:off x="566774" y="1363345"/>
            <a:ext cx="10933651" cy="4479017"/>
          </a:xfrm>
          <a:prstGeom prst="rect">
            <a:avLst/>
          </a:prstGeom>
        </p:spPr>
      </p:pic>
    </p:spTree>
    <p:extLst>
      <p:ext uri="{BB962C8B-B14F-4D97-AF65-F5344CB8AC3E}">
        <p14:creationId xmlns:p14="http://schemas.microsoft.com/office/powerpoint/2010/main" val="2782305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DFC53D-FC17-4778-A55F-197EBF3A3268}"/>
              </a:ext>
            </a:extLst>
          </p:cNvPr>
          <p:cNvSpPr>
            <a:spLocks noGrp="1"/>
          </p:cNvSpPr>
          <p:nvPr>
            <p:ph type="title"/>
          </p:nvPr>
        </p:nvSpPr>
        <p:spPr/>
        <p:txBody>
          <a:bodyPr/>
          <a:lstStyle/>
          <a:p>
            <a:r>
              <a:rPr lang="en-IN" dirty="0"/>
              <a:t>Performing Backups Using SAP HANA Cockpit</a:t>
            </a:r>
            <a:endParaRPr lang="en-US" dirty="0"/>
          </a:p>
        </p:txBody>
      </p:sp>
      <p:sp>
        <p:nvSpPr>
          <p:cNvPr id="3" name="Content Placeholder 2">
            <a:extLst>
              <a:ext uri="{FF2B5EF4-FFF2-40B4-BE49-F238E27FC236}">
                <a16:creationId xmlns:a16="http://schemas.microsoft.com/office/drawing/2014/main" id="{D9C0839E-1628-4083-A6B0-D6156BC9E2A6}"/>
              </a:ext>
            </a:extLst>
          </p:cNvPr>
          <p:cNvSpPr>
            <a:spLocks noGrp="1"/>
          </p:cNvSpPr>
          <p:nvPr>
            <p:ph idx="1"/>
          </p:nvPr>
        </p:nvSpPr>
        <p:spPr/>
        <p:txBody>
          <a:bodyPr/>
          <a:lstStyle/>
          <a:p>
            <a:r>
              <a:rPr lang="en-IN" dirty="0"/>
              <a:t>Backup of a Multitenant Database Container System</a:t>
            </a:r>
          </a:p>
          <a:p>
            <a:pPr marL="0" indent="0">
              <a:buNone/>
            </a:pPr>
            <a:r>
              <a:rPr lang="en-IN" sz="1100" dirty="0"/>
              <a:t>Using SAP HANA cockpit, you can create data backups and delta backups (differential backups and incremental backups). You need to create a backup for the system database and all tenant databases. Data backups of the system database are needed on a regularly basis. The system database contains information about the system as a whole and all tenant databases. It is used for central system administration.</a:t>
            </a:r>
          </a:p>
          <a:p>
            <a:pPr marL="0" indent="0">
              <a:buNone/>
            </a:pPr>
            <a:endParaRPr lang="en-IN" sz="1100" dirty="0"/>
          </a:p>
          <a:p>
            <a:pPr marL="0" indent="0">
              <a:buNone/>
            </a:pPr>
            <a:endParaRPr lang="en-US" sz="1100" dirty="0"/>
          </a:p>
        </p:txBody>
      </p:sp>
      <p:pic>
        <p:nvPicPr>
          <p:cNvPr id="4" name="Picture 3">
            <a:extLst>
              <a:ext uri="{FF2B5EF4-FFF2-40B4-BE49-F238E27FC236}">
                <a16:creationId xmlns:a16="http://schemas.microsoft.com/office/drawing/2014/main" id="{DBCB0DC8-C6B2-4FFF-9208-E372301E8D37}"/>
              </a:ext>
            </a:extLst>
          </p:cNvPr>
          <p:cNvPicPr>
            <a:picLocks noChangeAspect="1"/>
          </p:cNvPicPr>
          <p:nvPr/>
        </p:nvPicPr>
        <p:blipFill>
          <a:blip r:embed="rId2"/>
          <a:stretch>
            <a:fillRect/>
          </a:stretch>
        </p:blipFill>
        <p:spPr>
          <a:xfrm>
            <a:off x="529260" y="2650579"/>
            <a:ext cx="4647619" cy="3066667"/>
          </a:xfrm>
          <a:prstGeom prst="rect">
            <a:avLst/>
          </a:prstGeom>
        </p:spPr>
      </p:pic>
      <p:pic>
        <p:nvPicPr>
          <p:cNvPr id="5" name="Picture 4">
            <a:extLst>
              <a:ext uri="{FF2B5EF4-FFF2-40B4-BE49-F238E27FC236}">
                <a16:creationId xmlns:a16="http://schemas.microsoft.com/office/drawing/2014/main" id="{E2EF4AFD-11DA-499C-A3E6-E87BD980A89F}"/>
              </a:ext>
            </a:extLst>
          </p:cNvPr>
          <p:cNvPicPr>
            <a:picLocks noChangeAspect="1"/>
          </p:cNvPicPr>
          <p:nvPr/>
        </p:nvPicPr>
        <p:blipFill>
          <a:blip r:embed="rId3"/>
          <a:stretch>
            <a:fillRect/>
          </a:stretch>
        </p:blipFill>
        <p:spPr>
          <a:xfrm>
            <a:off x="5176879" y="2650579"/>
            <a:ext cx="4676190" cy="3009524"/>
          </a:xfrm>
          <a:prstGeom prst="rect">
            <a:avLst/>
          </a:prstGeom>
        </p:spPr>
      </p:pic>
    </p:spTree>
    <p:extLst>
      <p:ext uri="{BB962C8B-B14F-4D97-AF65-F5344CB8AC3E}">
        <p14:creationId xmlns:p14="http://schemas.microsoft.com/office/powerpoint/2010/main" val="19449068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78E343-0460-44F3-8417-3E51600D89C4}"/>
              </a:ext>
            </a:extLst>
          </p:cNvPr>
          <p:cNvSpPr>
            <a:spLocks noGrp="1"/>
          </p:cNvSpPr>
          <p:nvPr>
            <p:ph type="title"/>
          </p:nvPr>
        </p:nvSpPr>
        <p:spPr/>
        <p:txBody>
          <a:bodyPr/>
          <a:lstStyle/>
          <a:p>
            <a:r>
              <a:rPr lang="en-US" dirty="0"/>
              <a:t>Backup</a:t>
            </a:r>
          </a:p>
        </p:txBody>
      </p:sp>
      <p:pic>
        <p:nvPicPr>
          <p:cNvPr id="4" name="Content Placeholder 3">
            <a:extLst>
              <a:ext uri="{FF2B5EF4-FFF2-40B4-BE49-F238E27FC236}">
                <a16:creationId xmlns:a16="http://schemas.microsoft.com/office/drawing/2014/main" id="{4722DFB4-A6EC-4953-B1C8-4BC0F971D1F3}"/>
              </a:ext>
            </a:extLst>
          </p:cNvPr>
          <p:cNvPicPr>
            <a:picLocks noGrp="1" noChangeAspect="1"/>
          </p:cNvPicPr>
          <p:nvPr>
            <p:ph idx="1"/>
          </p:nvPr>
        </p:nvPicPr>
        <p:blipFill>
          <a:blip r:embed="rId2"/>
          <a:stretch>
            <a:fillRect/>
          </a:stretch>
        </p:blipFill>
        <p:spPr>
          <a:xfrm>
            <a:off x="458106" y="1358935"/>
            <a:ext cx="5521216" cy="4078736"/>
          </a:xfrm>
          <a:prstGeom prst="rect">
            <a:avLst/>
          </a:prstGeom>
        </p:spPr>
      </p:pic>
      <p:pic>
        <p:nvPicPr>
          <p:cNvPr id="5" name="Picture 4">
            <a:extLst>
              <a:ext uri="{FF2B5EF4-FFF2-40B4-BE49-F238E27FC236}">
                <a16:creationId xmlns:a16="http://schemas.microsoft.com/office/drawing/2014/main" id="{E5EB60A9-FFF9-469A-9306-B0C200E7EC15}"/>
              </a:ext>
            </a:extLst>
          </p:cNvPr>
          <p:cNvPicPr>
            <a:picLocks noChangeAspect="1"/>
          </p:cNvPicPr>
          <p:nvPr/>
        </p:nvPicPr>
        <p:blipFill>
          <a:blip r:embed="rId3"/>
          <a:stretch>
            <a:fillRect/>
          </a:stretch>
        </p:blipFill>
        <p:spPr>
          <a:xfrm>
            <a:off x="6096000" y="1335453"/>
            <a:ext cx="5700294" cy="4187094"/>
          </a:xfrm>
          <a:prstGeom prst="rect">
            <a:avLst/>
          </a:prstGeom>
        </p:spPr>
      </p:pic>
    </p:spTree>
    <p:extLst>
      <p:ext uri="{BB962C8B-B14F-4D97-AF65-F5344CB8AC3E}">
        <p14:creationId xmlns:p14="http://schemas.microsoft.com/office/powerpoint/2010/main" val="14790720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560A93-4D3B-44D6-BD32-68C64B18538C}"/>
              </a:ext>
            </a:extLst>
          </p:cNvPr>
          <p:cNvSpPr>
            <a:spLocks noGrp="1"/>
          </p:cNvSpPr>
          <p:nvPr>
            <p:ph type="title"/>
          </p:nvPr>
        </p:nvSpPr>
        <p:spPr/>
        <p:txBody>
          <a:bodyPr/>
          <a:lstStyle/>
          <a:p>
            <a:r>
              <a:rPr lang="en-US" b="0" dirty="0"/>
              <a:t>Log Area Backup</a:t>
            </a:r>
            <a:endParaRPr lang="en-US" dirty="0"/>
          </a:p>
        </p:txBody>
      </p:sp>
      <p:pic>
        <p:nvPicPr>
          <p:cNvPr id="4" name="Content Placeholder 3">
            <a:extLst>
              <a:ext uri="{FF2B5EF4-FFF2-40B4-BE49-F238E27FC236}">
                <a16:creationId xmlns:a16="http://schemas.microsoft.com/office/drawing/2014/main" id="{A95608ED-6848-4DEA-B2E4-25FD54E334C0}"/>
              </a:ext>
            </a:extLst>
          </p:cNvPr>
          <p:cNvPicPr>
            <a:picLocks noGrp="1" noChangeAspect="1"/>
          </p:cNvPicPr>
          <p:nvPr>
            <p:ph idx="1"/>
          </p:nvPr>
        </p:nvPicPr>
        <p:blipFill>
          <a:blip r:embed="rId2"/>
          <a:stretch>
            <a:fillRect/>
          </a:stretch>
        </p:blipFill>
        <p:spPr>
          <a:xfrm>
            <a:off x="326400" y="1291856"/>
            <a:ext cx="6722986" cy="3857301"/>
          </a:xfrm>
          <a:prstGeom prst="rect">
            <a:avLst/>
          </a:prstGeom>
        </p:spPr>
      </p:pic>
      <p:pic>
        <p:nvPicPr>
          <p:cNvPr id="5" name="Picture 4">
            <a:extLst>
              <a:ext uri="{FF2B5EF4-FFF2-40B4-BE49-F238E27FC236}">
                <a16:creationId xmlns:a16="http://schemas.microsoft.com/office/drawing/2014/main" id="{DA469086-230D-42DA-900F-7ABB2A99D330}"/>
              </a:ext>
            </a:extLst>
          </p:cNvPr>
          <p:cNvPicPr>
            <a:picLocks noChangeAspect="1"/>
          </p:cNvPicPr>
          <p:nvPr/>
        </p:nvPicPr>
        <p:blipFill>
          <a:blip r:embed="rId3"/>
          <a:stretch>
            <a:fillRect/>
          </a:stretch>
        </p:blipFill>
        <p:spPr>
          <a:xfrm>
            <a:off x="7178147" y="1291856"/>
            <a:ext cx="4581128" cy="2758663"/>
          </a:xfrm>
          <a:prstGeom prst="rect">
            <a:avLst/>
          </a:prstGeom>
        </p:spPr>
      </p:pic>
      <p:sp>
        <p:nvSpPr>
          <p:cNvPr id="6" name="Rectangle 5">
            <a:extLst>
              <a:ext uri="{FF2B5EF4-FFF2-40B4-BE49-F238E27FC236}">
                <a16:creationId xmlns:a16="http://schemas.microsoft.com/office/drawing/2014/main" id="{1F95A1B6-8AD9-411F-9153-871550686D69}"/>
              </a:ext>
            </a:extLst>
          </p:cNvPr>
          <p:cNvSpPr/>
          <p:nvPr/>
        </p:nvSpPr>
        <p:spPr>
          <a:xfrm>
            <a:off x="7178147" y="4061238"/>
            <a:ext cx="4687453" cy="1815882"/>
          </a:xfrm>
          <a:prstGeom prst="rect">
            <a:avLst/>
          </a:prstGeom>
        </p:spPr>
        <p:txBody>
          <a:bodyPr wrap="square">
            <a:spAutoFit/>
          </a:bodyPr>
          <a:lstStyle/>
          <a:p>
            <a:r>
              <a:rPr lang="en-IN" sz="1400" dirty="0">
                <a:latin typeface="Times New Roman" panose="02020603050405020304" pitchFamily="18" charset="0"/>
              </a:rPr>
              <a:t>LOG MODE </a:t>
            </a:r>
            <a:r>
              <a:rPr lang="en-IN" sz="1400" dirty="0">
                <a:latin typeface="Arial" panose="020B0604020202020204" pitchFamily="34" charset="0"/>
              </a:rPr>
              <a:t>= </a:t>
            </a:r>
            <a:r>
              <a:rPr lang="en-IN" sz="1400" dirty="0">
                <a:latin typeface="Times New Roman" panose="02020603050405020304" pitchFamily="18" charset="0"/>
              </a:rPr>
              <a:t>OVERWRITE </a:t>
            </a:r>
            <a:r>
              <a:rPr lang="en-IN" sz="1400" dirty="0">
                <a:latin typeface="Arial" panose="020B0604020202020204" pitchFamily="34" charset="0"/>
              </a:rPr>
              <a:t>is not recommended for production systems.</a:t>
            </a:r>
          </a:p>
          <a:p>
            <a:r>
              <a:rPr lang="en-IN" sz="1400" dirty="0">
                <a:latin typeface="Arial" panose="020B0604020202020204" pitchFamily="34" charset="0"/>
              </a:rPr>
              <a:t>With </a:t>
            </a:r>
            <a:r>
              <a:rPr lang="en-IN" sz="1400" dirty="0">
                <a:latin typeface="Times New Roman" panose="02020603050405020304" pitchFamily="18" charset="0"/>
              </a:rPr>
              <a:t>LOG_MODE = OVERWRITE, </a:t>
            </a:r>
            <a:r>
              <a:rPr lang="en-IN" sz="1400" dirty="0">
                <a:latin typeface="Arial" panose="020B0604020202020204" pitchFamily="34" charset="0"/>
              </a:rPr>
              <a:t>no point-in-time recovery is possible. For recovery, only data backups are used: the logs are not used. The </a:t>
            </a:r>
            <a:r>
              <a:rPr lang="en-IN" sz="1400" i="1" dirty="0">
                <a:latin typeface="Arial" panose="020B0604020202020204" pitchFamily="34" charset="0"/>
              </a:rPr>
              <a:t>Recover the database to a specific data backup </a:t>
            </a:r>
            <a:r>
              <a:rPr lang="en-IN" sz="1400" dirty="0">
                <a:latin typeface="Arial" panose="020B0604020202020204" pitchFamily="34" charset="0"/>
              </a:rPr>
              <a:t>recovery option is the only option that can be</a:t>
            </a:r>
          </a:p>
          <a:p>
            <a:r>
              <a:rPr lang="en-US" sz="1400" dirty="0">
                <a:latin typeface="Arial" panose="020B0604020202020204" pitchFamily="34" charset="0"/>
              </a:rPr>
              <a:t>selected.</a:t>
            </a:r>
            <a:endParaRPr lang="en-US" sz="1400" dirty="0"/>
          </a:p>
        </p:txBody>
      </p:sp>
      <p:sp>
        <p:nvSpPr>
          <p:cNvPr id="7" name="Rectangle 6">
            <a:extLst>
              <a:ext uri="{FF2B5EF4-FFF2-40B4-BE49-F238E27FC236}">
                <a16:creationId xmlns:a16="http://schemas.microsoft.com/office/drawing/2014/main" id="{887E5EBD-8E17-4A13-9B63-41843C16B8D6}"/>
              </a:ext>
            </a:extLst>
          </p:cNvPr>
          <p:cNvSpPr/>
          <p:nvPr/>
        </p:nvSpPr>
        <p:spPr>
          <a:xfrm>
            <a:off x="401079" y="5252783"/>
            <a:ext cx="6096000" cy="954107"/>
          </a:xfrm>
          <a:prstGeom prst="rect">
            <a:avLst/>
          </a:prstGeom>
        </p:spPr>
        <p:txBody>
          <a:bodyPr>
            <a:spAutoFit/>
          </a:bodyPr>
          <a:lstStyle/>
          <a:p>
            <a:r>
              <a:rPr lang="en-IN" sz="1400" dirty="0">
                <a:latin typeface="Arial" panose="020B0604020202020204" pitchFamily="34" charset="0"/>
              </a:rPr>
              <a:t>A log segment is backed up in the following situations:</a:t>
            </a:r>
          </a:p>
          <a:p>
            <a:r>
              <a:rPr lang="en-IN" sz="1400" dirty="0">
                <a:latin typeface="Arial" panose="020B0604020202020204" pitchFamily="34" charset="0"/>
              </a:rPr>
              <a:t>• The log segment is full.</a:t>
            </a:r>
          </a:p>
          <a:p>
            <a:r>
              <a:rPr lang="en-IN" sz="1400" dirty="0">
                <a:latin typeface="Arial" panose="020B0604020202020204" pitchFamily="34" charset="0"/>
              </a:rPr>
              <a:t>• The log segment is closed after exceeding the configured time threshold.</a:t>
            </a:r>
          </a:p>
          <a:p>
            <a:r>
              <a:rPr lang="en-US" sz="1400" dirty="0">
                <a:latin typeface="Arial" panose="020B0604020202020204" pitchFamily="34" charset="0"/>
              </a:rPr>
              <a:t>• The database is started.</a:t>
            </a:r>
            <a:endParaRPr lang="en-US" sz="1400" dirty="0"/>
          </a:p>
        </p:txBody>
      </p:sp>
    </p:spTree>
    <p:extLst>
      <p:ext uri="{BB962C8B-B14F-4D97-AF65-F5344CB8AC3E}">
        <p14:creationId xmlns:p14="http://schemas.microsoft.com/office/powerpoint/2010/main" val="1222998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CA60C8-1ED1-4A62-A636-424345620AFF}"/>
              </a:ext>
            </a:extLst>
          </p:cNvPr>
          <p:cNvSpPr>
            <a:spLocks noGrp="1"/>
          </p:cNvSpPr>
          <p:nvPr>
            <p:ph type="title"/>
          </p:nvPr>
        </p:nvSpPr>
        <p:spPr/>
        <p:txBody>
          <a:bodyPr/>
          <a:lstStyle/>
          <a:p>
            <a:r>
              <a:rPr lang="en-US" dirty="0"/>
              <a:t>Configuring the Log Backup</a:t>
            </a:r>
          </a:p>
        </p:txBody>
      </p:sp>
      <p:pic>
        <p:nvPicPr>
          <p:cNvPr id="4" name="Content Placeholder 3">
            <a:extLst>
              <a:ext uri="{FF2B5EF4-FFF2-40B4-BE49-F238E27FC236}">
                <a16:creationId xmlns:a16="http://schemas.microsoft.com/office/drawing/2014/main" id="{851ED543-5363-4BC7-8570-464F55F69AB2}"/>
              </a:ext>
            </a:extLst>
          </p:cNvPr>
          <p:cNvPicPr>
            <a:picLocks noGrp="1" noChangeAspect="1"/>
          </p:cNvPicPr>
          <p:nvPr>
            <p:ph idx="1"/>
          </p:nvPr>
        </p:nvPicPr>
        <p:blipFill>
          <a:blip r:embed="rId2"/>
          <a:stretch>
            <a:fillRect/>
          </a:stretch>
        </p:blipFill>
        <p:spPr>
          <a:xfrm>
            <a:off x="317812" y="1339702"/>
            <a:ext cx="5611643" cy="3390195"/>
          </a:xfrm>
          <a:prstGeom prst="rect">
            <a:avLst/>
          </a:prstGeom>
        </p:spPr>
      </p:pic>
      <p:sp>
        <p:nvSpPr>
          <p:cNvPr id="5" name="Rectangle 4">
            <a:extLst>
              <a:ext uri="{FF2B5EF4-FFF2-40B4-BE49-F238E27FC236}">
                <a16:creationId xmlns:a16="http://schemas.microsoft.com/office/drawing/2014/main" id="{5BA1E3A3-9ACE-4B34-8AD6-F0D28EB3D3C5}"/>
              </a:ext>
            </a:extLst>
          </p:cNvPr>
          <p:cNvSpPr/>
          <p:nvPr/>
        </p:nvSpPr>
        <p:spPr>
          <a:xfrm>
            <a:off x="4674782" y="1682909"/>
            <a:ext cx="7190818" cy="2492990"/>
          </a:xfrm>
          <a:prstGeom prst="rect">
            <a:avLst/>
          </a:prstGeom>
        </p:spPr>
        <p:txBody>
          <a:bodyPr wrap="square">
            <a:spAutoFit/>
          </a:bodyPr>
          <a:lstStyle/>
          <a:p>
            <a:r>
              <a:rPr lang="en-US" sz="1200" b="1" dirty="0">
                <a:latin typeface="Arial" panose="020B0604020202020204" pitchFamily="34" charset="0"/>
              </a:rPr>
              <a:t>Log Backup Timeout Parameter </a:t>
            </a:r>
          </a:p>
          <a:p>
            <a:r>
              <a:rPr lang="en-IN" sz="1200" dirty="0">
                <a:latin typeface="Arial" panose="020B0604020202020204" pitchFamily="34" charset="0"/>
              </a:rPr>
              <a:t>The LOG_ BACKUP_ TIMEOUT_S parameter forces log backups at a fixed time interval. specified</a:t>
            </a:r>
          </a:p>
          <a:p>
            <a:r>
              <a:rPr lang="en-IN" sz="1200" dirty="0">
                <a:latin typeface="Arial" panose="020B0604020202020204" pitchFamily="34" charset="0"/>
              </a:rPr>
              <a:t>in seconds. Log backups triggered by LOG_ </a:t>
            </a:r>
            <a:r>
              <a:rPr lang="en-IN" sz="1200" dirty="0" err="1">
                <a:latin typeface="Arial" panose="020B0604020202020204" pitchFamily="34" charset="0"/>
              </a:rPr>
              <a:t>BACKUT_TIMEOUT_Sa</a:t>
            </a:r>
            <a:r>
              <a:rPr lang="en-IN" sz="1200" dirty="0">
                <a:latin typeface="Arial" panose="020B0604020202020204" pitchFamily="34" charset="0"/>
              </a:rPr>
              <a:t> re performed in addition to</a:t>
            </a:r>
          </a:p>
          <a:p>
            <a:r>
              <a:rPr lang="en-IN" sz="1200" dirty="0">
                <a:latin typeface="Arial" panose="020B0604020202020204" pitchFamily="34" charset="0"/>
              </a:rPr>
              <a:t>the log backups that are performed when a log segment becomes full.</a:t>
            </a:r>
          </a:p>
          <a:p>
            <a:endParaRPr lang="en-IN" sz="1200" dirty="0">
              <a:latin typeface="Arial" panose="020B0604020202020204" pitchFamily="34" charset="0"/>
            </a:endParaRPr>
          </a:p>
          <a:p>
            <a:r>
              <a:rPr lang="en-IN" sz="1200" dirty="0">
                <a:latin typeface="Arial" panose="020B0604020202020204" pitchFamily="34" charset="0"/>
              </a:rPr>
              <a:t>We recommended that you specify a time interval, for example, 900s.</a:t>
            </a:r>
          </a:p>
          <a:p>
            <a:endParaRPr lang="en-IN" sz="1200" dirty="0">
              <a:latin typeface="Arial" panose="020B0604020202020204" pitchFamily="34" charset="0"/>
            </a:endParaRPr>
          </a:p>
          <a:p>
            <a:r>
              <a:rPr lang="en-IN" sz="1200" dirty="0">
                <a:latin typeface="Arial" panose="020B0604020202020204" pitchFamily="34" charset="0"/>
              </a:rPr>
              <a:t>A time interval of O means that log backups are only made when a log segment is full and</a:t>
            </a:r>
          </a:p>
          <a:p>
            <a:r>
              <a:rPr lang="en-US" sz="1200" dirty="0">
                <a:latin typeface="Arial" panose="020B0604020202020204" pitchFamily="34" charset="0"/>
              </a:rPr>
              <a:t>when services are restarted.</a:t>
            </a:r>
          </a:p>
          <a:p>
            <a:endParaRPr lang="en-IN" sz="1200" dirty="0">
              <a:latin typeface="Arial" panose="020B0604020202020204" pitchFamily="34" charset="0"/>
            </a:endParaRPr>
          </a:p>
          <a:p>
            <a:r>
              <a:rPr lang="en-IN" sz="1200" dirty="0">
                <a:latin typeface="Arial" panose="020B0604020202020204" pitchFamily="34" charset="0"/>
              </a:rPr>
              <a:t>Specifying an appropriate time interval for log backups enables you to recover an SAP HANA</a:t>
            </a:r>
          </a:p>
          <a:p>
            <a:r>
              <a:rPr lang="en-IN" sz="1200" dirty="0">
                <a:latin typeface="Arial" panose="020B0604020202020204" pitchFamily="34" charset="0"/>
              </a:rPr>
              <a:t>database with minimum data loss. For example. if you need to recover the database in a</a:t>
            </a:r>
          </a:p>
          <a:p>
            <a:r>
              <a:rPr lang="en-IN" sz="1200" dirty="0">
                <a:latin typeface="Arial" panose="020B0604020202020204" pitchFamily="34" charset="0"/>
              </a:rPr>
              <a:t>situation where the log area is unusable. and only the data and log backups are available.</a:t>
            </a:r>
            <a:endParaRPr lang="en-US" sz="1200" dirty="0"/>
          </a:p>
        </p:txBody>
      </p:sp>
      <p:sp>
        <p:nvSpPr>
          <p:cNvPr id="6" name="Rectangle 5">
            <a:extLst>
              <a:ext uri="{FF2B5EF4-FFF2-40B4-BE49-F238E27FC236}">
                <a16:creationId xmlns:a16="http://schemas.microsoft.com/office/drawing/2014/main" id="{30A3C209-B5C1-4806-875B-4016B1CE2FA9}"/>
              </a:ext>
            </a:extLst>
          </p:cNvPr>
          <p:cNvSpPr/>
          <p:nvPr/>
        </p:nvSpPr>
        <p:spPr>
          <a:xfrm>
            <a:off x="712382" y="5001599"/>
            <a:ext cx="9760688" cy="1169551"/>
          </a:xfrm>
          <a:prstGeom prst="rect">
            <a:avLst/>
          </a:prstGeom>
        </p:spPr>
        <p:txBody>
          <a:bodyPr wrap="square">
            <a:spAutoFit/>
          </a:bodyPr>
          <a:lstStyle/>
          <a:p>
            <a:r>
              <a:rPr lang="en-IN" sz="1400" dirty="0">
                <a:latin typeface="Arial" panose="020B0604020202020204" pitchFamily="34" charset="0"/>
              </a:rPr>
              <a:t>The LOG _BACKUP_ TIMEOUT_ S parameter only takes effect if ENABLE AUTO LOG BACKUP is set.</a:t>
            </a:r>
          </a:p>
          <a:p>
            <a:endParaRPr lang="en-IN" sz="1400" dirty="0">
              <a:latin typeface="Arial" panose="020B0604020202020204" pitchFamily="34" charset="0"/>
            </a:endParaRPr>
          </a:p>
          <a:p>
            <a:r>
              <a:rPr lang="en-IN" sz="1400" dirty="0">
                <a:latin typeface="Arial" panose="020B0604020202020204" pitchFamily="34" charset="0"/>
              </a:rPr>
              <a:t>For LOG_MODE </a:t>
            </a:r>
            <a:r>
              <a:rPr lang="en-IN" sz="1400" dirty="0">
                <a:latin typeface="Times New Roman" panose="02020603050405020304" pitchFamily="18" charset="0"/>
              </a:rPr>
              <a:t>= </a:t>
            </a:r>
            <a:r>
              <a:rPr lang="en-IN" sz="1400" dirty="0">
                <a:latin typeface="Arial" panose="020B0604020202020204" pitchFamily="34" charset="0"/>
              </a:rPr>
              <a:t>NORMAL, these parameters must have the following values:</a:t>
            </a:r>
          </a:p>
          <a:p>
            <a:r>
              <a:rPr lang="en-IN" sz="1400" dirty="0">
                <a:latin typeface="Arial" panose="020B0604020202020204" pitchFamily="34" charset="0"/>
              </a:rPr>
              <a:t>• ENABLE AUTO LOG BACKUP - YES</a:t>
            </a:r>
          </a:p>
          <a:p>
            <a:r>
              <a:rPr lang="en-US" sz="1400" dirty="0">
                <a:latin typeface="Arial" panose="020B0604020202020204" pitchFamily="34" charset="0"/>
              </a:rPr>
              <a:t>• LOG BACKUP</a:t>
            </a:r>
            <a:r>
              <a:rPr lang="en-US" sz="1400" dirty="0">
                <a:latin typeface="Times New Roman" panose="02020603050405020304" pitchFamily="18" charset="0"/>
              </a:rPr>
              <a:t>- </a:t>
            </a:r>
            <a:r>
              <a:rPr lang="en-US" sz="1400" dirty="0">
                <a:latin typeface="Arial" panose="020B0604020202020204" pitchFamily="34" charset="0"/>
              </a:rPr>
              <a:t>TIMEOUTS&gt; 0</a:t>
            </a:r>
            <a:endParaRPr lang="en-US" sz="1400" dirty="0"/>
          </a:p>
        </p:txBody>
      </p:sp>
    </p:spTree>
    <p:extLst>
      <p:ext uri="{BB962C8B-B14F-4D97-AF65-F5344CB8AC3E}">
        <p14:creationId xmlns:p14="http://schemas.microsoft.com/office/powerpoint/2010/main" val="263178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130A498-0B1D-4D21-9B9F-1054AF272F6F}"/>
              </a:ext>
            </a:extLst>
          </p:cNvPr>
          <p:cNvSpPr>
            <a:spLocks noGrp="1"/>
          </p:cNvSpPr>
          <p:nvPr>
            <p:ph idx="1"/>
          </p:nvPr>
        </p:nvSpPr>
        <p:spPr/>
        <p:txBody>
          <a:bodyPr/>
          <a:lstStyle/>
          <a:p>
            <a:pPr marL="0" indent="0">
              <a:buNone/>
            </a:pPr>
            <a:endParaRPr lang="en-US" sz="7200" b="1" dirty="0"/>
          </a:p>
          <a:p>
            <a:pPr marL="0" indent="0" algn="ctr">
              <a:buNone/>
            </a:pPr>
            <a:r>
              <a:rPr lang="en-US" sz="7200" b="1" dirty="0"/>
              <a:t>Backups</a:t>
            </a:r>
            <a:endParaRPr lang="en-US" sz="7200" dirty="0"/>
          </a:p>
        </p:txBody>
      </p:sp>
    </p:spTree>
    <p:extLst>
      <p:ext uri="{BB962C8B-B14F-4D97-AF65-F5344CB8AC3E}">
        <p14:creationId xmlns:p14="http://schemas.microsoft.com/office/powerpoint/2010/main" val="247523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196977-3D77-4779-8834-5A756FAD230B}"/>
              </a:ext>
            </a:extLst>
          </p:cNvPr>
          <p:cNvSpPr>
            <a:spLocks noGrp="1"/>
          </p:cNvSpPr>
          <p:nvPr>
            <p:ph type="title"/>
          </p:nvPr>
        </p:nvSpPr>
        <p:spPr/>
        <p:txBody>
          <a:bodyPr/>
          <a:lstStyle/>
          <a:p>
            <a:r>
              <a:rPr lang="en-US" b="0" dirty="0"/>
              <a:t>Backup Catalog</a:t>
            </a:r>
            <a:endParaRPr lang="en-US" dirty="0"/>
          </a:p>
        </p:txBody>
      </p:sp>
      <p:sp>
        <p:nvSpPr>
          <p:cNvPr id="3" name="Content Placeholder 2">
            <a:extLst>
              <a:ext uri="{FF2B5EF4-FFF2-40B4-BE49-F238E27FC236}">
                <a16:creationId xmlns:a16="http://schemas.microsoft.com/office/drawing/2014/main" id="{12B6D32F-C7E8-44E6-A8A3-9585401683F7}"/>
              </a:ext>
            </a:extLst>
          </p:cNvPr>
          <p:cNvSpPr>
            <a:spLocks noGrp="1"/>
          </p:cNvSpPr>
          <p:nvPr>
            <p:ph idx="1"/>
          </p:nvPr>
        </p:nvSpPr>
        <p:spPr>
          <a:xfrm>
            <a:off x="201600" y="1223708"/>
            <a:ext cx="11519476" cy="1338739"/>
          </a:xfrm>
        </p:spPr>
        <p:txBody>
          <a:bodyPr/>
          <a:lstStyle/>
          <a:p>
            <a:pPr marL="0" indent="0">
              <a:buNone/>
            </a:pPr>
            <a:r>
              <a:rPr lang="en-IN" sz="1400" dirty="0"/>
              <a:t>The backup </a:t>
            </a:r>
            <a:r>
              <a:rPr lang="en-IN" sz="1400" dirty="0" err="1"/>
              <a:t>catalog</a:t>
            </a:r>
            <a:r>
              <a:rPr lang="en-IN" sz="1400" dirty="0"/>
              <a:t> provides information about execution of backups and history. </a:t>
            </a:r>
          </a:p>
          <a:p>
            <a:pPr marL="0" indent="0">
              <a:buNone/>
            </a:pPr>
            <a:r>
              <a:rPr lang="en-IN" sz="1400" dirty="0"/>
              <a:t>It enables the system to do the following:</a:t>
            </a:r>
          </a:p>
          <a:p>
            <a:pPr marL="0" indent="0">
              <a:buNone/>
            </a:pPr>
            <a:r>
              <a:rPr lang="en-IN" sz="1400" dirty="0"/>
              <a:t>• Determine whether a recovery is possible</a:t>
            </a:r>
          </a:p>
          <a:p>
            <a:pPr marL="0" indent="0">
              <a:buNone/>
            </a:pPr>
            <a:r>
              <a:rPr lang="en-IN" sz="1400" dirty="0"/>
              <a:t>• Choose which data and log backup is used to </a:t>
            </a:r>
            <a:r>
              <a:rPr lang="en-IN" sz="1400" i="1" dirty="0"/>
              <a:t>recover </a:t>
            </a:r>
            <a:r>
              <a:rPr lang="en-IN" sz="1400" dirty="0"/>
              <a:t>database</a:t>
            </a:r>
          </a:p>
          <a:p>
            <a:pPr marL="0" indent="0">
              <a:buNone/>
            </a:pPr>
            <a:r>
              <a:rPr lang="en-IN" sz="1400" dirty="0"/>
              <a:t>• Determine which backup files are no longer needed</a:t>
            </a:r>
            <a:endParaRPr lang="en-US" sz="1400" dirty="0"/>
          </a:p>
        </p:txBody>
      </p:sp>
      <p:pic>
        <p:nvPicPr>
          <p:cNvPr id="4" name="Picture 3">
            <a:extLst>
              <a:ext uri="{FF2B5EF4-FFF2-40B4-BE49-F238E27FC236}">
                <a16:creationId xmlns:a16="http://schemas.microsoft.com/office/drawing/2014/main" id="{4D0987D0-5D7F-4329-856E-28FBB6FA5E56}"/>
              </a:ext>
            </a:extLst>
          </p:cNvPr>
          <p:cNvPicPr>
            <a:picLocks noChangeAspect="1"/>
          </p:cNvPicPr>
          <p:nvPr/>
        </p:nvPicPr>
        <p:blipFill>
          <a:blip r:embed="rId2"/>
          <a:stretch>
            <a:fillRect/>
          </a:stretch>
        </p:blipFill>
        <p:spPr>
          <a:xfrm>
            <a:off x="336261" y="2718155"/>
            <a:ext cx="5625076" cy="3353411"/>
          </a:xfrm>
          <a:prstGeom prst="rect">
            <a:avLst/>
          </a:prstGeom>
        </p:spPr>
      </p:pic>
      <p:pic>
        <p:nvPicPr>
          <p:cNvPr id="5" name="Picture 4">
            <a:extLst>
              <a:ext uri="{FF2B5EF4-FFF2-40B4-BE49-F238E27FC236}">
                <a16:creationId xmlns:a16="http://schemas.microsoft.com/office/drawing/2014/main" id="{4DD5B281-44C5-453C-AED8-C360990C8C91}"/>
              </a:ext>
            </a:extLst>
          </p:cNvPr>
          <p:cNvPicPr>
            <a:picLocks noChangeAspect="1"/>
          </p:cNvPicPr>
          <p:nvPr/>
        </p:nvPicPr>
        <p:blipFill>
          <a:blip r:embed="rId3"/>
          <a:stretch>
            <a:fillRect/>
          </a:stretch>
        </p:blipFill>
        <p:spPr>
          <a:xfrm>
            <a:off x="6230664" y="1721096"/>
            <a:ext cx="5466667" cy="4038095"/>
          </a:xfrm>
          <a:prstGeom prst="rect">
            <a:avLst/>
          </a:prstGeom>
        </p:spPr>
      </p:pic>
    </p:spTree>
    <p:extLst>
      <p:ext uri="{BB962C8B-B14F-4D97-AF65-F5344CB8AC3E}">
        <p14:creationId xmlns:p14="http://schemas.microsoft.com/office/powerpoint/2010/main" val="1819900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8FCD023F-AECF-4EB4-92F0-5F92851110FF}"/>
              </a:ext>
            </a:extLst>
          </p:cNvPr>
          <p:cNvPicPr>
            <a:picLocks noGrp="1" noChangeAspect="1"/>
          </p:cNvPicPr>
          <p:nvPr>
            <p:ph idx="1"/>
          </p:nvPr>
        </p:nvPicPr>
        <p:blipFill>
          <a:blip r:embed="rId2"/>
          <a:stretch>
            <a:fillRect/>
          </a:stretch>
        </p:blipFill>
        <p:spPr>
          <a:xfrm>
            <a:off x="297712" y="1431169"/>
            <a:ext cx="5924322" cy="3995662"/>
          </a:xfrm>
          <a:prstGeom prst="rect">
            <a:avLst/>
          </a:prstGeom>
        </p:spPr>
      </p:pic>
      <p:pic>
        <p:nvPicPr>
          <p:cNvPr id="6" name="Picture 5">
            <a:extLst>
              <a:ext uri="{FF2B5EF4-FFF2-40B4-BE49-F238E27FC236}">
                <a16:creationId xmlns:a16="http://schemas.microsoft.com/office/drawing/2014/main" id="{703218EC-963B-4B24-A400-E478D7F7AFEC}"/>
              </a:ext>
            </a:extLst>
          </p:cNvPr>
          <p:cNvPicPr>
            <a:picLocks noChangeAspect="1"/>
          </p:cNvPicPr>
          <p:nvPr/>
        </p:nvPicPr>
        <p:blipFill>
          <a:blip r:embed="rId3"/>
          <a:stretch>
            <a:fillRect/>
          </a:stretch>
        </p:blipFill>
        <p:spPr>
          <a:xfrm>
            <a:off x="6222034" y="1711842"/>
            <a:ext cx="5538813" cy="1961336"/>
          </a:xfrm>
          <a:prstGeom prst="rect">
            <a:avLst/>
          </a:prstGeom>
        </p:spPr>
      </p:pic>
    </p:spTree>
    <p:extLst>
      <p:ext uri="{BB962C8B-B14F-4D97-AF65-F5344CB8AC3E}">
        <p14:creationId xmlns:p14="http://schemas.microsoft.com/office/powerpoint/2010/main" val="13430884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DD2E33-910D-4FB9-B834-85D7765979B4}"/>
              </a:ext>
            </a:extLst>
          </p:cNvPr>
          <p:cNvSpPr>
            <a:spLocks noGrp="1"/>
          </p:cNvSpPr>
          <p:nvPr>
            <p:ph type="title"/>
          </p:nvPr>
        </p:nvSpPr>
        <p:spPr/>
        <p:txBody>
          <a:bodyPr/>
          <a:lstStyle/>
          <a:p>
            <a:r>
              <a:rPr lang="en-US" b="0" dirty="0" err="1"/>
              <a:t>Backint</a:t>
            </a:r>
            <a:r>
              <a:rPr lang="en-US" b="0" dirty="0"/>
              <a:t> API (via third-party backup tools)</a:t>
            </a:r>
            <a:endParaRPr lang="en-US" dirty="0"/>
          </a:p>
        </p:txBody>
      </p:sp>
      <p:pic>
        <p:nvPicPr>
          <p:cNvPr id="4" name="Picture 3">
            <a:extLst>
              <a:ext uri="{FF2B5EF4-FFF2-40B4-BE49-F238E27FC236}">
                <a16:creationId xmlns:a16="http://schemas.microsoft.com/office/drawing/2014/main" id="{5DC5C10A-2405-44BE-92DA-0273A0B7F54B}"/>
              </a:ext>
            </a:extLst>
          </p:cNvPr>
          <p:cNvPicPr>
            <a:picLocks noChangeAspect="1"/>
          </p:cNvPicPr>
          <p:nvPr/>
        </p:nvPicPr>
        <p:blipFill>
          <a:blip r:embed="rId2"/>
          <a:stretch>
            <a:fillRect/>
          </a:stretch>
        </p:blipFill>
        <p:spPr>
          <a:xfrm>
            <a:off x="738748" y="1441262"/>
            <a:ext cx="10589703" cy="4328386"/>
          </a:xfrm>
          <a:prstGeom prst="rect">
            <a:avLst/>
          </a:prstGeom>
        </p:spPr>
      </p:pic>
    </p:spTree>
    <p:extLst>
      <p:ext uri="{BB962C8B-B14F-4D97-AF65-F5344CB8AC3E}">
        <p14:creationId xmlns:p14="http://schemas.microsoft.com/office/powerpoint/2010/main" val="10568946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0AEEEC-B44D-4963-A46B-05BBFEC90F53}"/>
              </a:ext>
            </a:extLst>
          </p:cNvPr>
          <p:cNvSpPr>
            <a:spLocks noGrp="1"/>
          </p:cNvSpPr>
          <p:nvPr>
            <p:ph type="title"/>
          </p:nvPr>
        </p:nvSpPr>
        <p:spPr/>
        <p:txBody>
          <a:bodyPr/>
          <a:lstStyle/>
          <a:p>
            <a:r>
              <a:rPr lang="en-US" b="0" dirty="0" err="1"/>
              <a:t>Backint</a:t>
            </a:r>
            <a:r>
              <a:rPr lang="en-US" b="0" dirty="0"/>
              <a:t> – parallel streaming</a:t>
            </a:r>
            <a:endParaRPr lang="en-US" dirty="0"/>
          </a:p>
        </p:txBody>
      </p:sp>
      <p:pic>
        <p:nvPicPr>
          <p:cNvPr id="4" name="Picture 3">
            <a:extLst>
              <a:ext uri="{FF2B5EF4-FFF2-40B4-BE49-F238E27FC236}">
                <a16:creationId xmlns:a16="http://schemas.microsoft.com/office/drawing/2014/main" id="{EB16B251-3171-4EFB-A966-227BC9ADB6AD}"/>
              </a:ext>
            </a:extLst>
          </p:cNvPr>
          <p:cNvPicPr>
            <a:picLocks noChangeAspect="1"/>
          </p:cNvPicPr>
          <p:nvPr/>
        </p:nvPicPr>
        <p:blipFill>
          <a:blip r:embed="rId2"/>
          <a:stretch>
            <a:fillRect/>
          </a:stretch>
        </p:blipFill>
        <p:spPr>
          <a:xfrm>
            <a:off x="940084" y="1693080"/>
            <a:ext cx="10187031" cy="3904807"/>
          </a:xfrm>
          <a:prstGeom prst="rect">
            <a:avLst/>
          </a:prstGeom>
        </p:spPr>
      </p:pic>
    </p:spTree>
    <p:extLst>
      <p:ext uri="{BB962C8B-B14F-4D97-AF65-F5344CB8AC3E}">
        <p14:creationId xmlns:p14="http://schemas.microsoft.com/office/powerpoint/2010/main" val="3096360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7FE387-4AC3-4A41-8680-CC63AD66F9DE}"/>
              </a:ext>
            </a:extLst>
          </p:cNvPr>
          <p:cNvSpPr>
            <a:spLocks noGrp="1"/>
          </p:cNvSpPr>
          <p:nvPr>
            <p:ph type="title"/>
          </p:nvPr>
        </p:nvSpPr>
        <p:spPr/>
        <p:txBody>
          <a:bodyPr/>
          <a:lstStyle/>
          <a:p>
            <a:r>
              <a:rPr lang="en-US" b="0" dirty="0"/>
              <a:t>Storage snapshots</a:t>
            </a:r>
            <a:endParaRPr lang="en-US" dirty="0"/>
          </a:p>
        </p:txBody>
      </p:sp>
      <p:pic>
        <p:nvPicPr>
          <p:cNvPr id="4" name="Picture 3">
            <a:extLst>
              <a:ext uri="{FF2B5EF4-FFF2-40B4-BE49-F238E27FC236}">
                <a16:creationId xmlns:a16="http://schemas.microsoft.com/office/drawing/2014/main" id="{FBD9DFB4-B206-4ED1-A542-9DCF0592991E}"/>
              </a:ext>
            </a:extLst>
          </p:cNvPr>
          <p:cNvPicPr>
            <a:picLocks noChangeAspect="1"/>
          </p:cNvPicPr>
          <p:nvPr/>
        </p:nvPicPr>
        <p:blipFill>
          <a:blip r:embed="rId2"/>
          <a:stretch>
            <a:fillRect/>
          </a:stretch>
        </p:blipFill>
        <p:spPr>
          <a:xfrm>
            <a:off x="789082" y="1409018"/>
            <a:ext cx="10489035" cy="4402382"/>
          </a:xfrm>
          <a:prstGeom prst="rect">
            <a:avLst/>
          </a:prstGeom>
        </p:spPr>
      </p:pic>
    </p:spTree>
    <p:extLst>
      <p:ext uri="{BB962C8B-B14F-4D97-AF65-F5344CB8AC3E}">
        <p14:creationId xmlns:p14="http://schemas.microsoft.com/office/powerpoint/2010/main" val="10860549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9D557F-48A7-4833-A7C6-A379271530C7}"/>
              </a:ext>
            </a:extLst>
          </p:cNvPr>
          <p:cNvSpPr>
            <a:spLocks noGrp="1"/>
          </p:cNvSpPr>
          <p:nvPr>
            <p:ph type="title"/>
          </p:nvPr>
        </p:nvSpPr>
        <p:spPr/>
        <p:txBody>
          <a:bodyPr/>
          <a:lstStyle/>
          <a:p>
            <a:r>
              <a:rPr lang="en-US" b="0" dirty="0"/>
              <a:t>Backups: Comparison</a:t>
            </a:r>
            <a:endParaRPr lang="en-US" dirty="0"/>
          </a:p>
        </p:txBody>
      </p:sp>
      <p:pic>
        <p:nvPicPr>
          <p:cNvPr id="4" name="Picture 3">
            <a:extLst>
              <a:ext uri="{FF2B5EF4-FFF2-40B4-BE49-F238E27FC236}">
                <a16:creationId xmlns:a16="http://schemas.microsoft.com/office/drawing/2014/main" id="{B0F9B857-31BF-4E5D-BF09-045FC2FD9E92}"/>
              </a:ext>
            </a:extLst>
          </p:cNvPr>
          <p:cNvPicPr>
            <a:picLocks noChangeAspect="1"/>
          </p:cNvPicPr>
          <p:nvPr/>
        </p:nvPicPr>
        <p:blipFill>
          <a:blip r:embed="rId2"/>
          <a:stretch>
            <a:fillRect/>
          </a:stretch>
        </p:blipFill>
        <p:spPr>
          <a:xfrm>
            <a:off x="596136" y="1390833"/>
            <a:ext cx="10874928" cy="4580781"/>
          </a:xfrm>
          <a:prstGeom prst="rect">
            <a:avLst/>
          </a:prstGeom>
        </p:spPr>
      </p:pic>
    </p:spTree>
    <p:extLst>
      <p:ext uri="{BB962C8B-B14F-4D97-AF65-F5344CB8AC3E}">
        <p14:creationId xmlns:p14="http://schemas.microsoft.com/office/powerpoint/2010/main" val="1955393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BAE8F7-E901-4856-87F5-86A30BA6ABCA}"/>
              </a:ext>
            </a:extLst>
          </p:cNvPr>
          <p:cNvSpPr>
            <a:spLocks noGrp="1"/>
          </p:cNvSpPr>
          <p:nvPr>
            <p:ph type="title"/>
          </p:nvPr>
        </p:nvSpPr>
        <p:spPr/>
        <p:txBody>
          <a:bodyPr/>
          <a:lstStyle/>
          <a:p>
            <a:r>
              <a:rPr lang="en-US" dirty="0"/>
              <a:t>Copy a Database</a:t>
            </a:r>
          </a:p>
        </p:txBody>
      </p:sp>
      <p:pic>
        <p:nvPicPr>
          <p:cNvPr id="4" name="Content Placeholder 3">
            <a:extLst>
              <a:ext uri="{FF2B5EF4-FFF2-40B4-BE49-F238E27FC236}">
                <a16:creationId xmlns:a16="http://schemas.microsoft.com/office/drawing/2014/main" id="{F1588164-5CB7-48EC-B119-61337ED74D1D}"/>
              </a:ext>
            </a:extLst>
          </p:cNvPr>
          <p:cNvPicPr>
            <a:picLocks noGrp="1" noChangeAspect="1"/>
          </p:cNvPicPr>
          <p:nvPr>
            <p:ph idx="1"/>
          </p:nvPr>
        </p:nvPicPr>
        <p:blipFill>
          <a:blip r:embed="rId2"/>
          <a:stretch>
            <a:fillRect/>
          </a:stretch>
        </p:blipFill>
        <p:spPr>
          <a:xfrm>
            <a:off x="600029" y="1942970"/>
            <a:ext cx="5159187" cy="2972058"/>
          </a:xfrm>
          <a:prstGeom prst="rect">
            <a:avLst/>
          </a:prstGeom>
        </p:spPr>
      </p:pic>
      <p:pic>
        <p:nvPicPr>
          <p:cNvPr id="5" name="Picture 4">
            <a:extLst>
              <a:ext uri="{FF2B5EF4-FFF2-40B4-BE49-F238E27FC236}">
                <a16:creationId xmlns:a16="http://schemas.microsoft.com/office/drawing/2014/main" id="{2F64BB56-3027-440F-A46A-15B317EC96D6}"/>
              </a:ext>
            </a:extLst>
          </p:cNvPr>
          <p:cNvPicPr>
            <a:picLocks noChangeAspect="1"/>
          </p:cNvPicPr>
          <p:nvPr/>
        </p:nvPicPr>
        <p:blipFill>
          <a:blip r:embed="rId3"/>
          <a:stretch>
            <a:fillRect/>
          </a:stretch>
        </p:blipFill>
        <p:spPr>
          <a:xfrm>
            <a:off x="6524232" y="1520024"/>
            <a:ext cx="5067739" cy="3817951"/>
          </a:xfrm>
          <a:prstGeom prst="rect">
            <a:avLst/>
          </a:prstGeom>
        </p:spPr>
      </p:pic>
    </p:spTree>
    <p:extLst>
      <p:ext uri="{BB962C8B-B14F-4D97-AF65-F5344CB8AC3E}">
        <p14:creationId xmlns:p14="http://schemas.microsoft.com/office/powerpoint/2010/main" val="2421341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BB6525-F21B-457E-932A-80057753ADA4}"/>
              </a:ext>
            </a:extLst>
          </p:cNvPr>
          <p:cNvSpPr>
            <a:spLocks noGrp="1"/>
          </p:cNvSpPr>
          <p:nvPr>
            <p:ph type="title"/>
          </p:nvPr>
        </p:nvSpPr>
        <p:spPr/>
        <p:txBody>
          <a:bodyPr/>
          <a:lstStyle/>
          <a:p>
            <a:r>
              <a:rPr lang="en-IN" dirty="0"/>
              <a:t>Points to Note: Release Compatibility of SAP HANA Backups</a:t>
            </a:r>
            <a:endParaRPr lang="en-US" dirty="0"/>
          </a:p>
        </p:txBody>
      </p:sp>
      <p:sp>
        <p:nvSpPr>
          <p:cNvPr id="3" name="Content Placeholder 2">
            <a:extLst>
              <a:ext uri="{FF2B5EF4-FFF2-40B4-BE49-F238E27FC236}">
                <a16:creationId xmlns:a16="http://schemas.microsoft.com/office/drawing/2014/main" id="{63611AA2-75AA-41AA-9C7B-4D78270EBEA2}"/>
              </a:ext>
            </a:extLst>
          </p:cNvPr>
          <p:cNvSpPr>
            <a:spLocks noGrp="1"/>
          </p:cNvSpPr>
          <p:nvPr>
            <p:ph idx="1"/>
          </p:nvPr>
        </p:nvSpPr>
        <p:spPr>
          <a:xfrm>
            <a:off x="264000" y="1337442"/>
            <a:ext cx="11664000" cy="4633200"/>
          </a:xfrm>
        </p:spPr>
        <p:txBody>
          <a:bodyPr/>
          <a:lstStyle/>
          <a:p>
            <a:pPr marL="0" indent="0">
              <a:buNone/>
            </a:pPr>
            <a:endParaRPr lang="en-IN" dirty="0"/>
          </a:p>
          <a:p>
            <a:pPr marL="0" indent="0">
              <a:buNone/>
            </a:pPr>
            <a:r>
              <a:rPr lang="en-IN" dirty="0"/>
              <a:t>In some situations, backups from earlier SAP HANA releases can be used for a recovery.</a:t>
            </a:r>
          </a:p>
          <a:p>
            <a:endParaRPr lang="en-IN" dirty="0"/>
          </a:p>
          <a:p>
            <a:r>
              <a:rPr lang="en-IN" dirty="0"/>
              <a:t>SAP HANA backups created with release 1.0 SPS10 or newer can be used to recover to SAP HANA 2.0.</a:t>
            </a:r>
          </a:p>
          <a:p>
            <a:pPr marL="0" indent="0">
              <a:buNone/>
            </a:pPr>
            <a:r>
              <a:rPr lang="en-IN" dirty="0"/>
              <a:t>    This is true for both SAP HANA single-container systems and tenant databases.</a:t>
            </a:r>
          </a:p>
          <a:p>
            <a:endParaRPr lang="en-IN" dirty="0"/>
          </a:p>
          <a:p>
            <a:r>
              <a:rPr lang="en-IN" dirty="0"/>
              <a:t>A backup of an SAP HANA single-container system can only be recovered to a tenant database.</a:t>
            </a:r>
          </a:p>
          <a:p>
            <a:pPr marL="0" indent="0">
              <a:buNone/>
            </a:pPr>
            <a:r>
              <a:rPr lang="en-IN" dirty="0"/>
              <a:t>    A backup of an SAP HANA single-container system </a:t>
            </a:r>
            <a:r>
              <a:rPr lang="en-IN" b="1" dirty="0"/>
              <a:t>cannot be recovered to a system database.</a:t>
            </a:r>
            <a:endParaRPr lang="en-US" b="1" dirty="0"/>
          </a:p>
        </p:txBody>
      </p:sp>
    </p:spTree>
    <p:extLst>
      <p:ext uri="{BB962C8B-B14F-4D97-AF65-F5344CB8AC3E}">
        <p14:creationId xmlns:p14="http://schemas.microsoft.com/office/powerpoint/2010/main" val="16414371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D9E4EF-C996-4851-A87A-A1A44AD554FE}"/>
              </a:ext>
            </a:extLst>
          </p:cNvPr>
          <p:cNvSpPr>
            <a:spLocks noGrp="1"/>
          </p:cNvSpPr>
          <p:nvPr>
            <p:ph type="title"/>
          </p:nvPr>
        </p:nvSpPr>
        <p:spPr/>
        <p:txBody>
          <a:bodyPr/>
          <a:lstStyle/>
          <a:p>
            <a:r>
              <a:rPr lang="en-US" b="0" dirty="0"/>
              <a:t>Persistence</a:t>
            </a:r>
            <a:br>
              <a:rPr lang="en-US" dirty="0"/>
            </a:br>
            <a:endParaRPr lang="en-US" dirty="0"/>
          </a:p>
        </p:txBody>
      </p:sp>
      <p:pic>
        <p:nvPicPr>
          <p:cNvPr id="6" name="Picture 5">
            <a:extLst>
              <a:ext uri="{FF2B5EF4-FFF2-40B4-BE49-F238E27FC236}">
                <a16:creationId xmlns:a16="http://schemas.microsoft.com/office/drawing/2014/main" id="{D387BD1C-0B68-4791-BA37-962E0CF823DE}"/>
              </a:ext>
            </a:extLst>
          </p:cNvPr>
          <p:cNvPicPr>
            <a:picLocks noChangeAspect="1"/>
          </p:cNvPicPr>
          <p:nvPr/>
        </p:nvPicPr>
        <p:blipFill>
          <a:blip r:embed="rId2"/>
          <a:stretch>
            <a:fillRect/>
          </a:stretch>
        </p:blipFill>
        <p:spPr>
          <a:xfrm>
            <a:off x="583552" y="1289596"/>
            <a:ext cx="10900095" cy="4701858"/>
          </a:xfrm>
          <a:prstGeom prst="rect">
            <a:avLst/>
          </a:prstGeom>
        </p:spPr>
      </p:pic>
    </p:spTree>
    <p:extLst>
      <p:ext uri="{BB962C8B-B14F-4D97-AF65-F5344CB8AC3E}">
        <p14:creationId xmlns:p14="http://schemas.microsoft.com/office/powerpoint/2010/main" val="3836450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BD30F-EFC0-4B9C-AAFC-273414301DC8}"/>
              </a:ext>
            </a:extLst>
          </p:cNvPr>
          <p:cNvSpPr>
            <a:spLocks noGrp="1"/>
          </p:cNvSpPr>
          <p:nvPr>
            <p:ph type="title"/>
          </p:nvPr>
        </p:nvSpPr>
        <p:spPr/>
        <p:txBody>
          <a:bodyPr/>
          <a:lstStyle/>
          <a:p>
            <a:r>
              <a:rPr lang="en-US" dirty="0"/>
              <a:t>Overview</a:t>
            </a:r>
          </a:p>
        </p:txBody>
      </p:sp>
      <p:pic>
        <p:nvPicPr>
          <p:cNvPr id="4" name="Content Placeholder 3">
            <a:extLst>
              <a:ext uri="{FF2B5EF4-FFF2-40B4-BE49-F238E27FC236}">
                <a16:creationId xmlns:a16="http://schemas.microsoft.com/office/drawing/2014/main" id="{0B9FEF8E-85C8-4678-8A1B-F27728F652CF}"/>
              </a:ext>
            </a:extLst>
          </p:cNvPr>
          <p:cNvPicPr>
            <a:picLocks noGrp="1" noChangeAspect="1"/>
          </p:cNvPicPr>
          <p:nvPr>
            <p:ph idx="1"/>
          </p:nvPr>
        </p:nvPicPr>
        <p:blipFill>
          <a:blip r:embed="rId2"/>
          <a:stretch>
            <a:fillRect/>
          </a:stretch>
        </p:blipFill>
        <p:spPr>
          <a:xfrm>
            <a:off x="5230366" y="1382232"/>
            <a:ext cx="6635234" cy="3502192"/>
          </a:xfrm>
          <a:prstGeom prst="rect">
            <a:avLst/>
          </a:prstGeom>
        </p:spPr>
      </p:pic>
      <p:sp>
        <p:nvSpPr>
          <p:cNvPr id="5" name="Rectangle 4">
            <a:extLst>
              <a:ext uri="{FF2B5EF4-FFF2-40B4-BE49-F238E27FC236}">
                <a16:creationId xmlns:a16="http://schemas.microsoft.com/office/drawing/2014/main" id="{53568D83-6A4A-4A2A-A2A1-803B77C3D681}"/>
              </a:ext>
            </a:extLst>
          </p:cNvPr>
          <p:cNvSpPr/>
          <p:nvPr/>
        </p:nvSpPr>
        <p:spPr>
          <a:xfrm>
            <a:off x="326400" y="1666663"/>
            <a:ext cx="4903966" cy="3970318"/>
          </a:xfrm>
          <a:prstGeom prst="rect">
            <a:avLst/>
          </a:prstGeom>
        </p:spPr>
        <p:txBody>
          <a:bodyPr wrap="square">
            <a:spAutoFit/>
          </a:bodyPr>
          <a:lstStyle/>
          <a:p>
            <a:r>
              <a:rPr lang="en-IN" sz="1400" dirty="0">
                <a:latin typeface="+mj-lt"/>
              </a:rPr>
              <a:t>Backups are performed while the database is running. The impact of backups on system performance is negligible. and users can continue to work normally while the backup is</a:t>
            </a:r>
          </a:p>
          <a:p>
            <a:r>
              <a:rPr lang="en-US" sz="1400" dirty="0">
                <a:latin typeface="+mj-lt"/>
              </a:rPr>
              <a:t>running.</a:t>
            </a:r>
          </a:p>
          <a:p>
            <a:r>
              <a:rPr lang="en-IN" sz="1400" dirty="0">
                <a:latin typeface="+mj-lt"/>
              </a:rPr>
              <a:t>The properties of an SAP HANA system are defined in the parameters of its configuration files. These files are not backed up as part of the database backup. If you want to back up</a:t>
            </a:r>
          </a:p>
          <a:p>
            <a:r>
              <a:rPr lang="en-IN" sz="1400" dirty="0">
                <a:latin typeface="+mj-lt"/>
              </a:rPr>
              <a:t>configuration files that contain customer-specific changes. you can do so manually.</a:t>
            </a:r>
          </a:p>
          <a:p>
            <a:r>
              <a:rPr lang="en-IN" sz="1400" dirty="0">
                <a:latin typeface="+mj-lt"/>
              </a:rPr>
              <a:t>In a recovery situation. this can be helpful to more easily identify and restore the specific changes. The configuration files are not essential to perform a recovery. If you want to use a specific configuration. you need to reconfigure the recovered system using </a:t>
            </a:r>
            <a:r>
              <a:rPr lang="en-US" sz="1400" dirty="0">
                <a:latin typeface="+mj-lt"/>
              </a:rPr>
              <a:t>the SAP HANA studio.</a:t>
            </a:r>
          </a:p>
          <a:p>
            <a:r>
              <a:rPr lang="en-US" sz="1400" dirty="0">
                <a:latin typeface="+mj-lt"/>
              </a:rPr>
              <a:t>in Linux.</a:t>
            </a:r>
          </a:p>
        </p:txBody>
      </p:sp>
    </p:spTree>
    <p:extLst>
      <p:ext uri="{BB962C8B-B14F-4D97-AF65-F5344CB8AC3E}">
        <p14:creationId xmlns:p14="http://schemas.microsoft.com/office/powerpoint/2010/main" val="34748397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607C07-005C-4548-8C94-F8604067ED36}"/>
              </a:ext>
            </a:extLst>
          </p:cNvPr>
          <p:cNvSpPr>
            <a:spLocks noGrp="1"/>
          </p:cNvSpPr>
          <p:nvPr>
            <p:ph type="title"/>
          </p:nvPr>
        </p:nvSpPr>
        <p:spPr/>
        <p:txBody>
          <a:bodyPr/>
          <a:lstStyle/>
          <a:p>
            <a:r>
              <a:rPr lang="en-US" dirty="0"/>
              <a:t>Points</a:t>
            </a:r>
          </a:p>
        </p:txBody>
      </p:sp>
      <p:pic>
        <p:nvPicPr>
          <p:cNvPr id="4" name="Content Placeholder 3">
            <a:extLst>
              <a:ext uri="{FF2B5EF4-FFF2-40B4-BE49-F238E27FC236}">
                <a16:creationId xmlns:a16="http://schemas.microsoft.com/office/drawing/2014/main" id="{7852A5B3-D995-4F00-B417-9FA29BB82F4C}"/>
              </a:ext>
            </a:extLst>
          </p:cNvPr>
          <p:cNvPicPr>
            <a:picLocks noGrp="1" noChangeAspect="1"/>
          </p:cNvPicPr>
          <p:nvPr>
            <p:ph idx="1"/>
          </p:nvPr>
        </p:nvPicPr>
        <p:blipFill>
          <a:blip r:embed="rId2"/>
          <a:stretch>
            <a:fillRect/>
          </a:stretch>
        </p:blipFill>
        <p:spPr>
          <a:xfrm>
            <a:off x="274867" y="2094614"/>
            <a:ext cx="5291244" cy="2697185"/>
          </a:xfrm>
          <a:prstGeom prst="rect">
            <a:avLst/>
          </a:prstGeom>
        </p:spPr>
      </p:pic>
      <p:pic>
        <p:nvPicPr>
          <p:cNvPr id="5" name="Picture 4">
            <a:extLst>
              <a:ext uri="{FF2B5EF4-FFF2-40B4-BE49-F238E27FC236}">
                <a16:creationId xmlns:a16="http://schemas.microsoft.com/office/drawing/2014/main" id="{70779663-DB94-461F-896C-16C913012E24}"/>
              </a:ext>
            </a:extLst>
          </p:cNvPr>
          <p:cNvPicPr>
            <a:picLocks noChangeAspect="1"/>
          </p:cNvPicPr>
          <p:nvPr/>
        </p:nvPicPr>
        <p:blipFill>
          <a:blip r:embed="rId3"/>
          <a:stretch>
            <a:fillRect/>
          </a:stretch>
        </p:blipFill>
        <p:spPr>
          <a:xfrm>
            <a:off x="5739127" y="1456661"/>
            <a:ext cx="6038935" cy="4394912"/>
          </a:xfrm>
          <a:prstGeom prst="rect">
            <a:avLst/>
          </a:prstGeom>
        </p:spPr>
      </p:pic>
    </p:spTree>
    <p:extLst>
      <p:ext uri="{BB962C8B-B14F-4D97-AF65-F5344CB8AC3E}">
        <p14:creationId xmlns:p14="http://schemas.microsoft.com/office/powerpoint/2010/main" val="3387547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CCFB71-5962-47BC-9DAE-D29238C10423}"/>
              </a:ext>
            </a:extLst>
          </p:cNvPr>
          <p:cNvSpPr>
            <a:spLocks noGrp="1"/>
          </p:cNvSpPr>
          <p:nvPr>
            <p:ph type="title"/>
          </p:nvPr>
        </p:nvSpPr>
        <p:spPr/>
        <p:txBody>
          <a:bodyPr/>
          <a:lstStyle/>
          <a:p>
            <a:r>
              <a:rPr lang="en-IN" dirty="0"/>
              <a:t>Privileges for Backup and Recovery</a:t>
            </a:r>
            <a:endParaRPr lang="en-US" dirty="0"/>
          </a:p>
        </p:txBody>
      </p:sp>
      <p:pic>
        <p:nvPicPr>
          <p:cNvPr id="4" name="Content Placeholder 3">
            <a:extLst>
              <a:ext uri="{FF2B5EF4-FFF2-40B4-BE49-F238E27FC236}">
                <a16:creationId xmlns:a16="http://schemas.microsoft.com/office/drawing/2014/main" id="{A0CCF43B-D6FF-4935-BE66-A58B33F065F7}"/>
              </a:ext>
            </a:extLst>
          </p:cNvPr>
          <p:cNvPicPr>
            <a:picLocks noGrp="1" noChangeAspect="1"/>
          </p:cNvPicPr>
          <p:nvPr>
            <p:ph idx="1"/>
          </p:nvPr>
        </p:nvPicPr>
        <p:blipFill>
          <a:blip r:embed="rId2"/>
          <a:stretch>
            <a:fillRect/>
          </a:stretch>
        </p:blipFill>
        <p:spPr>
          <a:xfrm>
            <a:off x="2450446" y="1419931"/>
            <a:ext cx="6895238" cy="4209524"/>
          </a:xfrm>
          <a:prstGeom prst="rect">
            <a:avLst/>
          </a:prstGeom>
        </p:spPr>
      </p:pic>
    </p:spTree>
    <p:extLst>
      <p:ext uri="{BB962C8B-B14F-4D97-AF65-F5344CB8AC3E}">
        <p14:creationId xmlns:p14="http://schemas.microsoft.com/office/powerpoint/2010/main" val="2363184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20638-6DF9-45A6-BA2D-E40E9705E2C0}"/>
              </a:ext>
            </a:extLst>
          </p:cNvPr>
          <p:cNvSpPr>
            <a:spLocks noGrp="1"/>
          </p:cNvSpPr>
          <p:nvPr>
            <p:ph type="title"/>
          </p:nvPr>
        </p:nvSpPr>
        <p:spPr/>
        <p:txBody>
          <a:bodyPr/>
          <a:lstStyle/>
          <a:p>
            <a:r>
              <a:rPr lang="en-US" b="0" dirty="0"/>
              <a:t>Backups and local persistence</a:t>
            </a:r>
            <a:endParaRPr lang="en-US" dirty="0"/>
          </a:p>
        </p:txBody>
      </p:sp>
      <p:pic>
        <p:nvPicPr>
          <p:cNvPr id="4" name="Picture 3">
            <a:extLst>
              <a:ext uri="{FF2B5EF4-FFF2-40B4-BE49-F238E27FC236}">
                <a16:creationId xmlns:a16="http://schemas.microsoft.com/office/drawing/2014/main" id="{D5CE358F-0261-4FF6-BC37-B43C92E5ED67}"/>
              </a:ext>
            </a:extLst>
          </p:cNvPr>
          <p:cNvPicPr>
            <a:picLocks noChangeAspect="1"/>
          </p:cNvPicPr>
          <p:nvPr/>
        </p:nvPicPr>
        <p:blipFill>
          <a:blip r:embed="rId2"/>
          <a:stretch>
            <a:fillRect/>
          </a:stretch>
        </p:blipFill>
        <p:spPr>
          <a:xfrm>
            <a:off x="810055" y="1556070"/>
            <a:ext cx="10447090" cy="4174682"/>
          </a:xfrm>
          <a:prstGeom prst="rect">
            <a:avLst/>
          </a:prstGeom>
        </p:spPr>
      </p:pic>
    </p:spTree>
    <p:extLst>
      <p:ext uri="{BB962C8B-B14F-4D97-AF65-F5344CB8AC3E}">
        <p14:creationId xmlns:p14="http://schemas.microsoft.com/office/powerpoint/2010/main" val="1995340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444B28-8119-49EA-A170-80F5FBB91DED}"/>
              </a:ext>
            </a:extLst>
          </p:cNvPr>
          <p:cNvSpPr>
            <a:spLocks noGrp="1"/>
          </p:cNvSpPr>
          <p:nvPr>
            <p:ph type="title"/>
          </p:nvPr>
        </p:nvSpPr>
        <p:spPr/>
        <p:txBody>
          <a:bodyPr/>
          <a:lstStyle/>
          <a:p>
            <a:r>
              <a:rPr lang="en-US" b="0" dirty="0"/>
              <a:t>Memory -&gt; disk -&gt; backup</a:t>
            </a:r>
            <a:endParaRPr lang="en-US" dirty="0"/>
          </a:p>
        </p:txBody>
      </p:sp>
      <p:pic>
        <p:nvPicPr>
          <p:cNvPr id="4" name="Picture 3">
            <a:extLst>
              <a:ext uri="{FF2B5EF4-FFF2-40B4-BE49-F238E27FC236}">
                <a16:creationId xmlns:a16="http://schemas.microsoft.com/office/drawing/2014/main" id="{D0EAFF73-99D9-46E5-A677-0F4929544BA2}"/>
              </a:ext>
            </a:extLst>
          </p:cNvPr>
          <p:cNvPicPr>
            <a:picLocks noChangeAspect="1"/>
          </p:cNvPicPr>
          <p:nvPr/>
        </p:nvPicPr>
        <p:blipFill>
          <a:blip r:embed="rId2"/>
          <a:stretch>
            <a:fillRect/>
          </a:stretch>
        </p:blipFill>
        <p:spPr>
          <a:xfrm>
            <a:off x="1384701" y="1639154"/>
            <a:ext cx="9297798" cy="3955174"/>
          </a:xfrm>
          <a:prstGeom prst="rect">
            <a:avLst/>
          </a:prstGeom>
        </p:spPr>
      </p:pic>
    </p:spTree>
    <p:extLst>
      <p:ext uri="{BB962C8B-B14F-4D97-AF65-F5344CB8AC3E}">
        <p14:creationId xmlns:p14="http://schemas.microsoft.com/office/powerpoint/2010/main" val="521872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A95F4-91D5-4331-9A14-5C4C3AF4E697}"/>
              </a:ext>
            </a:extLst>
          </p:cNvPr>
          <p:cNvSpPr>
            <a:spLocks noGrp="1"/>
          </p:cNvSpPr>
          <p:nvPr>
            <p:ph type="title"/>
          </p:nvPr>
        </p:nvSpPr>
        <p:spPr/>
        <p:txBody>
          <a:bodyPr/>
          <a:lstStyle/>
          <a:p>
            <a:r>
              <a:rPr lang="en-US" b="0" dirty="0"/>
              <a:t>Data backups – Full and delta</a:t>
            </a:r>
            <a:endParaRPr lang="en-US" dirty="0"/>
          </a:p>
        </p:txBody>
      </p:sp>
      <p:pic>
        <p:nvPicPr>
          <p:cNvPr id="4" name="Picture 3">
            <a:extLst>
              <a:ext uri="{FF2B5EF4-FFF2-40B4-BE49-F238E27FC236}">
                <a16:creationId xmlns:a16="http://schemas.microsoft.com/office/drawing/2014/main" id="{300B55E8-2D7C-4139-A009-015C4099C4D1}"/>
              </a:ext>
            </a:extLst>
          </p:cNvPr>
          <p:cNvPicPr>
            <a:picLocks noChangeAspect="1"/>
          </p:cNvPicPr>
          <p:nvPr/>
        </p:nvPicPr>
        <p:blipFill>
          <a:blip r:embed="rId2"/>
          <a:stretch>
            <a:fillRect/>
          </a:stretch>
        </p:blipFill>
        <p:spPr>
          <a:xfrm>
            <a:off x="717776" y="1329534"/>
            <a:ext cx="10631648" cy="4586899"/>
          </a:xfrm>
          <a:prstGeom prst="rect">
            <a:avLst/>
          </a:prstGeom>
        </p:spPr>
      </p:pic>
    </p:spTree>
    <p:extLst>
      <p:ext uri="{BB962C8B-B14F-4D97-AF65-F5344CB8AC3E}">
        <p14:creationId xmlns:p14="http://schemas.microsoft.com/office/powerpoint/2010/main" val="1740553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PPT-Atos_Widescreen">
  <a:themeElements>
    <a:clrScheme name="Atos Theme">
      <a:dk1>
        <a:sysClr val="windowText" lastClr="000000"/>
      </a:dk1>
      <a:lt1>
        <a:sysClr val="window" lastClr="FFFFFF"/>
      </a:lt1>
      <a:dk2>
        <a:srgbClr val="0066A1"/>
      </a:dk2>
      <a:lt2>
        <a:srgbClr val="829DC7"/>
      </a:lt2>
      <a:accent1>
        <a:srgbClr val="0066A1"/>
      </a:accent1>
      <a:accent2>
        <a:srgbClr val="829DC7"/>
      </a:accent2>
      <a:accent3>
        <a:srgbClr val="000000"/>
      </a:accent3>
      <a:accent4>
        <a:srgbClr val="808080"/>
      </a:accent4>
      <a:accent5>
        <a:srgbClr val="FFFFFF"/>
      </a:accent5>
      <a:accent6>
        <a:srgbClr val="BFBFBF"/>
      </a:accent6>
      <a:hlink>
        <a:srgbClr val="0066A1"/>
      </a:hlink>
      <a:folHlink>
        <a:srgbClr val="829DC7"/>
      </a:folHlink>
    </a:clrScheme>
    <a:fontScheme name="Atos Font PPT">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BFBFBF"/>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123</TotalTime>
  <Words>878</Words>
  <PresentationFormat>Widescreen</PresentationFormat>
  <Paragraphs>87</Paragraphs>
  <Slides>27</Slides>
  <Notes>1</Notes>
  <HiddenSlides>0</HiddenSlides>
  <MMClips>0</MMClips>
  <ScaleCrop>false</ScaleCrop>
  <HeadingPairs>
    <vt:vector size="8" baseType="variant">
      <vt:variant>
        <vt:lpstr>Fonts Used</vt:lpstr>
      </vt:variant>
      <vt:variant>
        <vt:i4>6</vt:i4>
      </vt:variant>
      <vt:variant>
        <vt:lpstr>Theme</vt:lpstr>
      </vt:variant>
      <vt:variant>
        <vt:i4>2</vt:i4>
      </vt:variant>
      <vt:variant>
        <vt:lpstr>Embedded OLE Servers</vt:lpstr>
      </vt:variant>
      <vt:variant>
        <vt:i4>1</vt:i4>
      </vt:variant>
      <vt:variant>
        <vt:lpstr>Slide Titles</vt:lpstr>
      </vt:variant>
      <vt:variant>
        <vt:i4>27</vt:i4>
      </vt:variant>
    </vt:vector>
  </HeadingPairs>
  <TitlesOfParts>
    <vt:vector size="36" baseType="lpstr">
      <vt:lpstr>Arial</vt:lpstr>
      <vt:lpstr>Calibri</vt:lpstr>
      <vt:lpstr>Calibri Light</vt:lpstr>
      <vt:lpstr>Lucida Sans Unicode</vt:lpstr>
      <vt:lpstr>Times New Roman</vt:lpstr>
      <vt:lpstr>Verdana</vt:lpstr>
      <vt:lpstr>Office Theme</vt:lpstr>
      <vt:lpstr>PPT-Atos_Widescreen</vt:lpstr>
      <vt:lpstr>think-cell Slide</vt:lpstr>
      <vt:lpstr>  SAP HANA 2.0 Backup</vt:lpstr>
      <vt:lpstr>PowerPoint Presentation</vt:lpstr>
      <vt:lpstr>Persistence </vt:lpstr>
      <vt:lpstr>Overview</vt:lpstr>
      <vt:lpstr>Points</vt:lpstr>
      <vt:lpstr>Privileges for Backup and Recovery</vt:lpstr>
      <vt:lpstr>Backups and local persistence</vt:lpstr>
      <vt:lpstr>Memory -&gt; disk -&gt; backup</vt:lpstr>
      <vt:lpstr>Data backups – Full and delta</vt:lpstr>
      <vt:lpstr>Delta backups – When to use what</vt:lpstr>
      <vt:lpstr>What happens during a data backup?</vt:lpstr>
      <vt:lpstr>Estimation of the Size of a Backup</vt:lpstr>
      <vt:lpstr>Options for backups</vt:lpstr>
      <vt:lpstr>Performing a Data Backup</vt:lpstr>
      <vt:lpstr>Backup operations in SAP HANA cockpit</vt:lpstr>
      <vt:lpstr>Performing Backups Using SAP HANA Cockpit</vt:lpstr>
      <vt:lpstr>Backup</vt:lpstr>
      <vt:lpstr>Log Area Backup</vt:lpstr>
      <vt:lpstr>Configuring the Log Backup</vt:lpstr>
      <vt:lpstr>Backup Catalog</vt:lpstr>
      <vt:lpstr>PowerPoint Presentation</vt:lpstr>
      <vt:lpstr>Backint API (via third-party backup tools)</vt:lpstr>
      <vt:lpstr>Backint – parallel streaming</vt:lpstr>
      <vt:lpstr>Storage snapshots</vt:lpstr>
      <vt:lpstr>Backups: Comparison</vt:lpstr>
      <vt:lpstr>Copy a Database</vt:lpstr>
      <vt:lpstr>Points to Note: Release Compatibility of SAP HANA Backups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2017-10-23T12:55:41Z</dcterms:created>
  <dcterms:modified xsi:type="dcterms:W3CDTF">2018-06-26T02:35:39Z</dcterms:modified>
</cp:coreProperties>
</file>